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22"/>
  </p:handoutMasterIdLst>
  <p:sldIdLst>
    <p:sldId id="256" r:id="rId4"/>
    <p:sldId id="726" r:id="rId6"/>
    <p:sldId id="727" r:id="rId7"/>
    <p:sldId id="728" r:id="rId8"/>
    <p:sldId id="729" r:id="rId9"/>
    <p:sldId id="730" r:id="rId10"/>
    <p:sldId id="731" r:id="rId11"/>
    <p:sldId id="732" r:id="rId12"/>
    <p:sldId id="733" r:id="rId13"/>
    <p:sldId id="734" r:id="rId14"/>
    <p:sldId id="735" r:id="rId15"/>
    <p:sldId id="736" r:id="rId16"/>
    <p:sldId id="737" r:id="rId17"/>
    <p:sldId id="623" r:id="rId18"/>
    <p:sldId id="718" r:id="rId19"/>
    <p:sldId id="723" r:id="rId20"/>
    <p:sldId id="612" r:id="rId21"/>
  </p:sldIdLst>
  <p:sldSz cx="9144000" cy="6858000" type="screen4x3"/>
  <p:notesSz cx="6858000" cy="9144000"/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4" userDrawn="1">
          <p15:clr>
            <a:srgbClr val="A4A3A4"/>
          </p15:clr>
        </p15:guide>
        <p15:guide id="2" pos="294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 w" initials="hw" lastIdx="1" clrIdx="0"/>
  <p:cmAuthor id="2" name="acce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CBC5"/>
    <a:srgbClr val="0000FF"/>
    <a:srgbClr val="B6C2F6"/>
    <a:srgbClr val="930F16"/>
    <a:srgbClr val="873624"/>
    <a:srgbClr val="A99596"/>
    <a:srgbClr val="8E0109"/>
    <a:srgbClr val="011893"/>
    <a:srgbClr val="8C0004"/>
    <a:srgbClr val="8B00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20" autoAdjust="0"/>
    <p:restoredTop sz="75979" autoAdjust="0"/>
  </p:normalViewPr>
  <p:slideViewPr>
    <p:cSldViewPr snapToGrid="0" snapToObjects="1" showGuides="1">
      <p:cViewPr varScale="1">
        <p:scale>
          <a:sx n="86" d="100"/>
          <a:sy n="86" d="100"/>
        </p:scale>
        <p:origin x="1464" y="62"/>
      </p:cViewPr>
      <p:guideLst>
        <p:guide orient="horz" pos="2134"/>
        <p:guide pos="294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5" d="100"/>
        <a:sy n="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gs" Target="tags/tag52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AB9E2F-FD1A-B84C-8127-43DE37DBD739}" type="slidenum">
              <a:rPr lang="en-US" smtClean="0"/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5B0F1-4336-6C4E-B9FB-EA0477625018}" type="datetimeFigureOut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82997-AA29-4AD9-A9D7-3AA15F5C68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963D8-9002-46BC-9C56-6324E4F3F6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计算机学院中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95536" y="331602"/>
            <a:ext cx="1108444" cy="1089226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84323" y="338133"/>
            <a:ext cx="1091333" cy="109133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23528" y="260648"/>
            <a:ext cx="1235350" cy="1235350"/>
          </a:xfrm>
          <a:prstGeom prst="rect">
            <a:avLst/>
          </a:prstGeom>
        </p:spPr>
      </p:pic>
      <p:sp>
        <p:nvSpPr>
          <p:cNvPr id="22" name="文本框 10"/>
          <p:cNvSpPr txBox="1"/>
          <p:nvPr userDrawn="1"/>
        </p:nvSpPr>
        <p:spPr>
          <a:xfrm>
            <a:off x="1469839" y="284778"/>
            <a:ext cx="75588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山东大学计算机科学与技术学院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930D1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大数据管理与分析实验室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930D1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4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03" t="2008" r="12924" b="16160"/>
          <a:stretch>
            <a:fillRect/>
          </a:stretch>
        </p:blipFill>
        <p:spPr>
          <a:xfrm>
            <a:off x="-57148" y="0"/>
            <a:ext cx="3127713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35894" y="0"/>
            <a:ext cx="3122054" cy="6858000"/>
          </a:xfrm>
          <a:prstGeom prst="rect">
            <a:avLst/>
          </a:prstGeom>
          <a:solidFill>
            <a:srgbClr val="BA2A17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5345"/>
            <a:endParaRPr lang="zh-CN" altLang="en-US" sz="1215">
              <a:solidFill>
                <a:prstClr val="white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66771" y="-82146"/>
            <a:ext cx="2889755" cy="3700594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3136109" y="0"/>
            <a:ext cx="0" cy="6858000"/>
          </a:xfrm>
          <a:prstGeom prst="line">
            <a:avLst/>
          </a:prstGeom>
          <a:ln>
            <a:solidFill>
              <a:srgbClr val="BA2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 userDrawn="1"/>
        </p:nvGrpSpPr>
        <p:grpSpPr>
          <a:xfrm>
            <a:off x="7645337" y="567838"/>
            <a:ext cx="1155767" cy="407016"/>
            <a:chOff x="232331" y="483409"/>
            <a:chExt cx="1887300" cy="498475"/>
          </a:xfrm>
          <a:solidFill>
            <a:srgbClr val="9C0C15"/>
          </a:solidFill>
        </p:grpSpPr>
        <p:sp>
          <p:nvSpPr>
            <p:cNvPr id="62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3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4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5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6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7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8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9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9" name="组合 48"/>
          <p:cNvGrpSpPr/>
          <p:nvPr userDrawn="1"/>
        </p:nvGrpSpPr>
        <p:grpSpPr>
          <a:xfrm>
            <a:off x="5445422" y="2179172"/>
            <a:ext cx="6269985" cy="8435636"/>
            <a:chOff x="232331" y="500672"/>
            <a:chExt cx="476896" cy="481212"/>
          </a:xfrm>
          <a:solidFill>
            <a:srgbClr val="9C0C15">
              <a:alpha val="3000"/>
            </a:srgbClr>
          </a:solidFill>
        </p:grpSpPr>
        <p:sp>
          <p:nvSpPr>
            <p:cNvPr id="51" name="Freeform 13"/>
            <p:cNvSpPr>
              <a:spLocks noEditPoints="1"/>
            </p:cNvSpPr>
            <p:nvPr/>
          </p:nvSpPr>
          <p:spPr bwMode="auto">
            <a:xfrm>
              <a:off x="232331" y="500672"/>
              <a:ext cx="476896" cy="481212"/>
            </a:xfrm>
            <a:custGeom>
              <a:avLst/>
              <a:gdLst>
                <a:gd name="T0" fmla="*/ 234 w 467"/>
                <a:gd name="T1" fmla="*/ 0 h 469"/>
                <a:gd name="T2" fmla="*/ 0 w 467"/>
                <a:gd name="T3" fmla="*/ 235 h 469"/>
                <a:gd name="T4" fmla="*/ 234 w 467"/>
                <a:gd name="T5" fmla="*/ 469 h 469"/>
                <a:gd name="T6" fmla="*/ 467 w 467"/>
                <a:gd name="T7" fmla="*/ 235 h 469"/>
                <a:gd name="T8" fmla="*/ 234 w 467"/>
                <a:gd name="T9" fmla="*/ 0 h 469"/>
                <a:gd name="T10" fmla="*/ 234 w 467"/>
                <a:gd name="T11" fmla="*/ 461 h 469"/>
                <a:gd name="T12" fmla="*/ 9 w 467"/>
                <a:gd name="T13" fmla="*/ 235 h 469"/>
                <a:gd name="T14" fmla="*/ 234 w 467"/>
                <a:gd name="T15" fmla="*/ 9 h 469"/>
                <a:gd name="T16" fmla="*/ 459 w 467"/>
                <a:gd name="T17" fmla="*/ 235 h 469"/>
                <a:gd name="T18" fmla="*/ 234 w 467"/>
                <a:gd name="T19" fmla="*/ 461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7" h="469">
                  <a:moveTo>
                    <a:pt x="234" y="0"/>
                  </a:moveTo>
                  <a:cubicBezTo>
                    <a:pt x="105" y="0"/>
                    <a:pt x="0" y="105"/>
                    <a:pt x="0" y="235"/>
                  </a:cubicBezTo>
                  <a:cubicBezTo>
                    <a:pt x="0" y="364"/>
                    <a:pt x="105" y="469"/>
                    <a:pt x="234" y="469"/>
                  </a:cubicBezTo>
                  <a:cubicBezTo>
                    <a:pt x="363" y="469"/>
                    <a:pt x="467" y="364"/>
                    <a:pt x="467" y="235"/>
                  </a:cubicBezTo>
                  <a:cubicBezTo>
                    <a:pt x="467" y="105"/>
                    <a:pt x="363" y="0"/>
                    <a:pt x="234" y="0"/>
                  </a:cubicBezTo>
                  <a:close/>
                  <a:moveTo>
                    <a:pt x="234" y="461"/>
                  </a:moveTo>
                  <a:cubicBezTo>
                    <a:pt x="109" y="461"/>
                    <a:pt x="9" y="360"/>
                    <a:pt x="9" y="235"/>
                  </a:cubicBezTo>
                  <a:cubicBezTo>
                    <a:pt x="9" y="110"/>
                    <a:pt x="109" y="9"/>
                    <a:pt x="234" y="9"/>
                  </a:cubicBezTo>
                  <a:cubicBezTo>
                    <a:pt x="358" y="9"/>
                    <a:pt x="459" y="110"/>
                    <a:pt x="459" y="235"/>
                  </a:cubicBezTo>
                  <a:cubicBezTo>
                    <a:pt x="459" y="360"/>
                    <a:pt x="358" y="461"/>
                    <a:pt x="234" y="46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2" name="Freeform 14"/>
            <p:cNvSpPr/>
            <p:nvPr/>
          </p:nvSpPr>
          <p:spPr bwMode="auto">
            <a:xfrm>
              <a:off x="427405" y="919305"/>
              <a:ext cx="29779" cy="32800"/>
            </a:xfrm>
            <a:custGeom>
              <a:avLst/>
              <a:gdLst>
                <a:gd name="T0" fmla="*/ 15 w 29"/>
                <a:gd name="T1" fmla="*/ 20 h 32"/>
                <a:gd name="T2" fmla="*/ 15 w 29"/>
                <a:gd name="T3" fmla="*/ 15 h 32"/>
                <a:gd name="T4" fmla="*/ 29 w 29"/>
                <a:gd name="T5" fmla="*/ 17 h 32"/>
                <a:gd name="T6" fmla="*/ 27 w 29"/>
                <a:gd name="T7" fmla="*/ 29 h 32"/>
                <a:gd name="T8" fmla="*/ 21 w 29"/>
                <a:gd name="T9" fmla="*/ 31 h 32"/>
                <a:gd name="T10" fmla="*/ 13 w 29"/>
                <a:gd name="T11" fmla="*/ 31 h 32"/>
                <a:gd name="T12" fmla="*/ 5 w 29"/>
                <a:gd name="T13" fmla="*/ 28 h 32"/>
                <a:gd name="T14" fmla="*/ 1 w 29"/>
                <a:gd name="T15" fmla="*/ 22 h 32"/>
                <a:gd name="T16" fmla="*/ 0 w 29"/>
                <a:gd name="T17" fmla="*/ 14 h 32"/>
                <a:gd name="T18" fmla="*/ 3 w 29"/>
                <a:gd name="T19" fmla="*/ 6 h 32"/>
                <a:gd name="T20" fmla="*/ 10 w 29"/>
                <a:gd name="T21" fmla="*/ 1 h 32"/>
                <a:gd name="T22" fmla="*/ 18 w 29"/>
                <a:gd name="T23" fmla="*/ 1 h 32"/>
                <a:gd name="T24" fmla="*/ 26 w 29"/>
                <a:gd name="T25" fmla="*/ 4 h 32"/>
                <a:gd name="T26" fmla="*/ 29 w 29"/>
                <a:gd name="T27" fmla="*/ 11 h 32"/>
                <a:gd name="T28" fmla="*/ 23 w 29"/>
                <a:gd name="T29" fmla="*/ 11 h 32"/>
                <a:gd name="T30" fmla="*/ 21 w 29"/>
                <a:gd name="T31" fmla="*/ 8 h 32"/>
                <a:gd name="T32" fmla="*/ 17 w 29"/>
                <a:gd name="T33" fmla="*/ 6 h 32"/>
                <a:gd name="T34" fmla="*/ 10 w 29"/>
                <a:gd name="T35" fmla="*/ 7 h 32"/>
                <a:gd name="T36" fmla="*/ 7 w 29"/>
                <a:gd name="T37" fmla="*/ 14 h 32"/>
                <a:gd name="T38" fmla="*/ 8 w 29"/>
                <a:gd name="T39" fmla="*/ 23 h 32"/>
                <a:gd name="T40" fmla="*/ 14 w 29"/>
                <a:gd name="T41" fmla="*/ 26 h 32"/>
                <a:gd name="T42" fmla="*/ 17 w 29"/>
                <a:gd name="T43" fmla="*/ 26 h 32"/>
                <a:gd name="T44" fmla="*/ 21 w 29"/>
                <a:gd name="T45" fmla="*/ 25 h 32"/>
                <a:gd name="T46" fmla="*/ 22 w 29"/>
                <a:gd name="T47" fmla="*/ 21 h 32"/>
                <a:gd name="T48" fmla="*/ 15 w 29"/>
                <a:gd name="T4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" h="32">
                  <a:moveTo>
                    <a:pt x="15" y="20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5" y="30"/>
                    <a:pt x="23" y="30"/>
                    <a:pt x="21" y="31"/>
                  </a:cubicBezTo>
                  <a:cubicBezTo>
                    <a:pt x="18" y="32"/>
                    <a:pt x="16" y="32"/>
                    <a:pt x="13" y="31"/>
                  </a:cubicBezTo>
                  <a:cubicBezTo>
                    <a:pt x="10" y="31"/>
                    <a:pt x="7" y="30"/>
                    <a:pt x="5" y="28"/>
                  </a:cubicBezTo>
                  <a:cubicBezTo>
                    <a:pt x="3" y="26"/>
                    <a:pt x="2" y="24"/>
                    <a:pt x="1" y="22"/>
                  </a:cubicBezTo>
                  <a:cubicBezTo>
                    <a:pt x="0" y="19"/>
                    <a:pt x="0" y="16"/>
                    <a:pt x="0" y="14"/>
                  </a:cubicBezTo>
                  <a:cubicBezTo>
                    <a:pt x="1" y="11"/>
                    <a:pt x="2" y="8"/>
                    <a:pt x="3" y="6"/>
                  </a:cubicBezTo>
                  <a:cubicBezTo>
                    <a:pt x="5" y="3"/>
                    <a:pt x="7" y="2"/>
                    <a:pt x="10" y="1"/>
                  </a:cubicBezTo>
                  <a:cubicBezTo>
                    <a:pt x="12" y="0"/>
                    <a:pt x="15" y="0"/>
                    <a:pt x="18" y="1"/>
                  </a:cubicBezTo>
                  <a:cubicBezTo>
                    <a:pt x="21" y="1"/>
                    <a:pt x="24" y="2"/>
                    <a:pt x="26" y="4"/>
                  </a:cubicBezTo>
                  <a:cubicBezTo>
                    <a:pt x="28" y="6"/>
                    <a:pt x="29" y="8"/>
                    <a:pt x="29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4" y="5"/>
                    <a:pt x="12" y="6"/>
                    <a:pt x="10" y="7"/>
                  </a:cubicBezTo>
                  <a:cubicBezTo>
                    <a:pt x="8" y="9"/>
                    <a:pt x="7" y="11"/>
                    <a:pt x="7" y="14"/>
                  </a:cubicBezTo>
                  <a:cubicBezTo>
                    <a:pt x="6" y="18"/>
                    <a:pt x="6" y="21"/>
                    <a:pt x="8" y="23"/>
                  </a:cubicBezTo>
                  <a:cubicBezTo>
                    <a:pt x="9" y="25"/>
                    <a:pt x="11" y="26"/>
                    <a:pt x="14" y="26"/>
                  </a:cubicBezTo>
                  <a:cubicBezTo>
                    <a:pt x="15" y="26"/>
                    <a:pt x="16" y="26"/>
                    <a:pt x="17" y="26"/>
                  </a:cubicBezTo>
                  <a:cubicBezTo>
                    <a:pt x="19" y="26"/>
                    <a:pt x="20" y="25"/>
                    <a:pt x="21" y="25"/>
                  </a:cubicBezTo>
                  <a:cubicBezTo>
                    <a:pt x="22" y="21"/>
                    <a:pt x="22" y="21"/>
                    <a:pt x="22" y="21"/>
                  </a:cubicBezTo>
                  <a:lnTo>
                    <a:pt x="15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3" name="Freeform 15"/>
            <p:cNvSpPr/>
            <p:nvPr/>
          </p:nvSpPr>
          <p:spPr bwMode="auto">
            <a:xfrm>
              <a:off x="391584" y="908947"/>
              <a:ext cx="34095" cy="37116"/>
            </a:xfrm>
            <a:custGeom>
              <a:avLst/>
              <a:gdLst>
                <a:gd name="T0" fmla="*/ 0 w 79"/>
                <a:gd name="T1" fmla="*/ 67 h 86"/>
                <a:gd name="T2" fmla="*/ 24 w 79"/>
                <a:gd name="T3" fmla="*/ 0 h 86"/>
                <a:gd name="T4" fmla="*/ 36 w 79"/>
                <a:gd name="T5" fmla="*/ 5 h 86"/>
                <a:gd name="T6" fmla="*/ 48 w 79"/>
                <a:gd name="T7" fmla="*/ 60 h 86"/>
                <a:gd name="T8" fmla="*/ 64 w 79"/>
                <a:gd name="T9" fmla="*/ 14 h 86"/>
                <a:gd name="T10" fmla="*/ 79 w 79"/>
                <a:gd name="T11" fmla="*/ 19 h 86"/>
                <a:gd name="T12" fmla="*/ 55 w 79"/>
                <a:gd name="T13" fmla="*/ 86 h 86"/>
                <a:gd name="T14" fmla="*/ 41 w 79"/>
                <a:gd name="T15" fmla="*/ 81 h 86"/>
                <a:gd name="T16" fmla="*/ 29 w 79"/>
                <a:gd name="T17" fmla="*/ 26 h 86"/>
                <a:gd name="T18" fmla="*/ 12 w 79"/>
                <a:gd name="T19" fmla="*/ 72 h 86"/>
                <a:gd name="T20" fmla="*/ 0 w 79"/>
                <a:gd name="T21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86">
                  <a:moveTo>
                    <a:pt x="0" y="67"/>
                  </a:moveTo>
                  <a:lnTo>
                    <a:pt x="24" y="0"/>
                  </a:lnTo>
                  <a:lnTo>
                    <a:pt x="36" y="5"/>
                  </a:lnTo>
                  <a:lnTo>
                    <a:pt x="48" y="60"/>
                  </a:lnTo>
                  <a:lnTo>
                    <a:pt x="64" y="14"/>
                  </a:lnTo>
                  <a:lnTo>
                    <a:pt x="79" y="19"/>
                  </a:lnTo>
                  <a:lnTo>
                    <a:pt x="55" y="86"/>
                  </a:lnTo>
                  <a:lnTo>
                    <a:pt x="41" y="81"/>
                  </a:lnTo>
                  <a:lnTo>
                    <a:pt x="29" y="26"/>
                  </a:lnTo>
                  <a:lnTo>
                    <a:pt x="12" y="72"/>
                  </a:lnTo>
                  <a:lnTo>
                    <a:pt x="0" y="6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4" name="Freeform 16"/>
            <p:cNvSpPr/>
            <p:nvPr/>
          </p:nvSpPr>
          <p:spPr bwMode="auto">
            <a:xfrm>
              <a:off x="303110" y="850684"/>
              <a:ext cx="39705" cy="38842"/>
            </a:xfrm>
            <a:custGeom>
              <a:avLst/>
              <a:gdLst>
                <a:gd name="T0" fmla="*/ 0 w 92"/>
                <a:gd name="T1" fmla="*/ 47 h 90"/>
                <a:gd name="T2" fmla="*/ 56 w 92"/>
                <a:gd name="T3" fmla="*/ 0 h 90"/>
                <a:gd name="T4" fmla="*/ 66 w 92"/>
                <a:gd name="T5" fmla="*/ 12 h 90"/>
                <a:gd name="T6" fmla="*/ 47 w 92"/>
                <a:gd name="T7" fmla="*/ 64 h 90"/>
                <a:gd name="T8" fmla="*/ 85 w 92"/>
                <a:gd name="T9" fmla="*/ 33 h 90"/>
                <a:gd name="T10" fmla="*/ 92 w 92"/>
                <a:gd name="T11" fmla="*/ 43 h 90"/>
                <a:gd name="T12" fmla="*/ 37 w 92"/>
                <a:gd name="T13" fmla="*/ 90 h 90"/>
                <a:gd name="T14" fmla="*/ 28 w 92"/>
                <a:gd name="T15" fmla="*/ 78 h 90"/>
                <a:gd name="T16" fmla="*/ 45 w 92"/>
                <a:gd name="T17" fmla="*/ 26 h 90"/>
                <a:gd name="T18" fmla="*/ 9 w 92"/>
                <a:gd name="T19" fmla="*/ 57 h 90"/>
                <a:gd name="T20" fmla="*/ 0 w 92"/>
                <a:gd name="T21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90">
                  <a:moveTo>
                    <a:pt x="0" y="47"/>
                  </a:moveTo>
                  <a:lnTo>
                    <a:pt x="56" y="0"/>
                  </a:lnTo>
                  <a:lnTo>
                    <a:pt x="66" y="12"/>
                  </a:lnTo>
                  <a:lnTo>
                    <a:pt x="47" y="64"/>
                  </a:lnTo>
                  <a:lnTo>
                    <a:pt x="85" y="33"/>
                  </a:lnTo>
                  <a:lnTo>
                    <a:pt x="92" y="43"/>
                  </a:lnTo>
                  <a:lnTo>
                    <a:pt x="37" y="90"/>
                  </a:lnTo>
                  <a:lnTo>
                    <a:pt x="28" y="78"/>
                  </a:lnTo>
                  <a:lnTo>
                    <a:pt x="45" y="26"/>
                  </a:lnTo>
                  <a:lnTo>
                    <a:pt x="9" y="57"/>
                  </a:lnTo>
                  <a:lnTo>
                    <a:pt x="0" y="4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5" name="Freeform 17"/>
            <p:cNvSpPr>
              <a:spLocks noEditPoints="1"/>
            </p:cNvSpPr>
            <p:nvPr/>
          </p:nvSpPr>
          <p:spPr bwMode="auto">
            <a:xfrm>
              <a:off x="360079" y="896863"/>
              <a:ext cx="32800" cy="32800"/>
            </a:xfrm>
            <a:custGeom>
              <a:avLst/>
              <a:gdLst>
                <a:gd name="T0" fmla="*/ 15 w 32"/>
                <a:gd name="T1" fmla="*/ 6 h 32"/>
                <a:gd name="T2" fmla="*/ 21 w 32"/>
                <a:gd name="T3" fmla="*/ 7 h 32"/>
                <a:gd name="T4" fmla="*/ 25 w 32"/>
                <a:gd name="T5" fmla="*/ 13 h 32"/>
                <a:gd name="T6" fmla="*/ 23 w 32"/>
                <a:gd name="T7" fmla="*/ 20 h 32"/>
                <a:gd name="T8" fmla="*/ 17 w 32"/>
                <a:gd name="T9" fmla="*/ 26 h 32"/>
                <a:gd name="T10" fmla="*/ 11 w 32"/>
                <a:gd name="T11" fmla="*/ 25 h 32"/>
                <a:gd name="T12" fmla="*/ 7 w 32"/>
                <a:gd name="T13" fmla="*/ 20 h 32"/>
                <a:gd name="T14" fmla="*/ 9 w 32"/>
                <a:gd name="T15" fmla="*/ 12 h 32"/>
                <a:gd name="T16" fmla="*/ 15 w 32"/>
                <a:gd name="T17" fmla="*/ 6 h 32"/>
                <a:gd name="T18" fmla="*/ 1 w 32"/>
                <a:gd name="T19" fmla="*/ 20 h 32"/>
                <a:gd name="T20" fmla="*/ 8 w 32"/>
                <a:gd name="T21" fmla="*/ 29 h 32"/>
                <a:gd name="T22" fmla="*/ 19 w 32"/>
                <a:gd name="T23" fmla="*/ 31 h 32"/>
                <a:gd name="T24" fmla="*/ 29 w 32"/>
                <a:gd name="T25" fmla="*/ 24 h 32"/>
                <a:gd name="T26" fmla="*/ 31 w 32"/>
                <a:gd name="T27" fmla="*/ 12 h 32"/>
                <a:gd name="T28" fmla="*/ 24 w 32"/>
                <a:gd name="T29" fmla="*/ 3 h 32"/>
                <a:gd name="T30" fmla="*/ 18 w 32"/>
                <a:gd name="T31" fmla="*/ 1 h 32"/>
                <a:gd name="T32" fmla="*/ 13 w 32"/>
                <a:gd name="T33" fmla="*/ 1 h 32"/>
                <a:gd name="T34" fmla="*/ 8 w 32"/>
                <a:gd name="T35" fmla="*/ 3 h 32"/>
                <a:gd name="T36" fmla="*/ 3 w 32"/>
                <a:gd name="T37" fmla="*/ 9 h 32"/>
                <a:gd name="T38" fmla="*/ 1 w 32"/>
                <a:gd name="T3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32">
                  <a:moveTo>
                    <a:pt x="15" y="6"/>
                  </a:moveTo>
                  <a:cubicBezTo>
                    <a:pt x="17" y="6"/>
                    <a:pt x="19" y="6"/>
                    <a:pt x="21" y="7"/>
                  </a:cubicBezTo>
                  <a:cubicBezTo>
                    <a:pt x="24" y="9"/>
                    <a:pt x="25" y="10"/>
                    <a:pt x="25" y="13"/>
                  </a:cubicBezTo>
                  <a:cubicBezTo>
                    <a:pt x="26" y="15"/>
                    <a:pt x="25" y="17"/>
                    <a:pt x="23" y="20"/>
                  </a:cubicBezTo>
                  <a:cubicBezTo>
                    <a:pt x="21" y="23"/>
                    <a:pt x="19" y="25"/>
                    <a:pt x="17" y="26"/>
                  </a:cubicBezTo>
                  <a:cubicBezTo>
                    <a:pt x="15" y="27"/>
                    <a:pt x="13" y="26"/>
                    <a:pt x="11" y="25"/>
                  </a:cubicBezTo>
                  <a:cubicBezTo>
                    <a:pt x="8" y="24"/>
                    <a:pt x="7" y="22"/>
                    <a:pt x="7" y="20"/>
                  </a:cubicBezTo>
                  <a:cubicBezTo>
                    <a:pt x="6" y="17"/>
                    <a:pt x="7" y="15"/>
                    <a:pt x="9" y="12"/>
                  </a:cubicBezTo>
                  <a:cubicBezTo>
                    <a:pt x="11" y="9"/>
                    <a:pt x="13" y="7"/>
                    <a:pt x="15" y="6"/>
                  </a:cubicBezTo>
                  <a:close/>
                  <a:moveTo>
                    <a:pt x="1" y="20"/>
                  </a:moveTo>
                  <a:cubicBezTo>
                    <a:pt x="2" y="24"/>
                    <a:pt x="4" y="27"/>
                    <a:pt x="8" y="29"/>
                  </a:cubicBezTo>
                  <a:cubicBezTo>
                    <a:pt x="12" y="32"/>
                    <a:pt x="15" y="32"/>
                    <a:pt x="19" y="31"/>
                  </a:cubicBezTo>
                  <a:cubicBezTo>
                    <a:pt x="23" y="30"/>
                    <a:pt x="26" y="28"/>
                    <a:pt x="29" y="24"/>
                  </a:cubicBezTo>
                  <a:cubicBezTo>
                    <a:pt x="31" y="20"/>
                    <a:pt x="32" y="16"/>
                    <a:pt x="31" y="12"/>
                  </a:cubicBezTo>
                  <a:cubicBezTo>
                    <a:pt x="30" y="8"/>
                    <a:pt x="28" y="5"/>
                    <a:pt x="24" y="3"/>
                  </a:cubicBezTo>
                  <a:cubicBezTo>
                    <a:pt x="22" y="2"/>
                    <a:pt x="20" y="1"/>
                    <a:pt x="18" y="1"/>
                  </a:cubicBezTo>
                  <a:cubicBezTo>
                    <a:pt x="16" y="0"/>
                    <a:pt x="15" y="0"/>
                    <a:pt x="13" y="1"/>
                  </a:cubicBezTo>
                  <a:cubicBezTo>
                    <a:pt x="11" y="1"/>
                    <a:pt x="10" y="2"/>
                    <a:pt x="8" y="3"/>
                  </a:cubicBezTo>
                  <a:cubicBezTo>
                    <a:pt x="7" y="4"/>
                    <a:pt x="5" y="6"/>
                    <a:pt x="3" y="9"/>
                  </a:cubicBezTo>
                  <a:cubicBezTo>
                    <a:pt x="1" y="13"/>
                    <a:pt x="0" y="17"/>
                    <a:pt x="1" y="2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6" name="Freeform 18"/>
            <p:cNvSpPr>
              <a:spLocks noEditPoints="1"/>
            </p:cNvSpPr>
            <p:nvPr/>
          </p:nvSpPr>
          <p:spPr bwMode="auto">
            <a:xfrm>
              <a:off x="327279" y="873989"/>
              <a:ext cx="34958" cy="34958"/>
            </a:xfrm>
            <a:custGeom>
              <a:avLst/>
              <a:gdLst>
                <a:gd name="T0" fmla="*/ 24 w 34"/>
                <a:gd name="T1" fmla="*/ 9 h 34"/>
                <a:gd name="T2" fmla="*/ 27 w 34"/>
                <a:gd name="T3" fmla="*/ 13 h 34"/>
                <a:gd name="T4" fmla="*/ 28 w 34"/>
                <a:gd name="T5" fmla="*/ 15 h 34"/>
                <a:gd name="T6" fmla="*/ 28 w 34"/>
                <a:gd name="T7" fmla="*/ 19 h 34"/>
                <a:gd name="T8" fmla="*/ 25 w 34"/>
                <a:gd name="T9" fmla="*/ 23 h 34"/>
                <a:gd name="T10" fmla="*/ 21 w 34"/>
                <a:gd name="T11" fmla="*/ 27 h 34"/>
                <a:gd name="T12" fmla="*/ 18 w 34"/>
                <a:gd name="T13" fmla="*/ 28 h 34"/>
                <a:gd name="T14" fmla="*/ 15 w 34"/>
                <a:gd name="T15" fmla="*/ 28 h 34"/>
                <a:gd name="T16" fmla="*/ 12 w 34"/>
                <a:gd name="T17" fmla="*/ 25 h 34"/>
                <a:gd name="T18" fmla="*/ 8 w 34"/>
                <a:gd name="T19" fmla="*/ 23 h 34"/>
                <a:gd name="T20" fmla="*/ 21 w 34"/>
                <a:gd name="T21" fmla="*/ 7 h 34"/>
                <a:gd name="T22" fmla="*/ 24 w 34"/>
                <a:gd name="T23" fmla="*/ 9 h 34"/>
                <a:gd name="T24" fmla="*/ 0 w 34"/>
                <a:gd name="T25" fmla="*/ 23 h 34"/>
                <a:gd name="T26" fmla="*/ 9 w 34"/>
                <a:gd name="T27" fmla="*/ 30 h 34"/>
                <a:gd name="T28" fmla="*/ 14 w 34"/>
                <a:gd name="T29" fmla="*/ 33 h 34"/>
                <a:gd name="T30" fmla="*/ 19 w 34"/>
                <a:gd name="T31" fmla="*/ 34 h 34"/>
                <a:gd name="T32" fmla="*/ 25 w 34"/>
                <a:gd name="T33" fmla="*/ 32 h 34"/>
                <a:gd name="T34" fmla="*/ 29 w 34"/>
                <a:gd name="T35" fmla="*/ 28 h 34"/>
                <a:gd name="T36" fmla="*/ 33 w 34"/>
                <a:gd name="T37" fmla="*/ 21 h 34"/>
                <a:gd name="T38" fmla="*/ 34 w 34"/>
                <a:gd name="T39" fmla="*/ 16 h 34"/>
                <a:gd name="T40" fmla="*/ 33 w 34"/>
                <a:gd name="T41" fmla="*/ 11 h 34"/>
                <a:gd name="T42" fmla="*/ 29 w 34"/>
                <a:gd name="T43" fmla="*/ 7 h 34"/>
                <a:gd name="T44" fmla="*/ 20 w 34"/>
                <a:gd name="T45" fmla="*/ 0 h 34"/>
                <a:gd name="T46" fmla="*/ 0 w 34"/>
                <a:gd name="T47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34">
                  <a:moveTo>
                    <a:pt x="24" y="9"/>
                  </a:moveTo>
                  <a:cubicBezTo>
                    <a:pt x="25" y="11"/>
                    <a:pt x="27" y="12"/>
                    <a:pt x="27" y="13"/>
                  </a:cubicBezTo>
                  <a:cubicBezTo>
                    <a:pt x="28" y="14"/>
                    <a:pt x="28" y="14"/>
                    <a:pt x="28" y="15"/>
                  </a:cubicBezTo>
                  <a:cubicBezTo>
                    <a:pt x="29" y="16"/>
                    <a:pt x="28" y="18"/>
                    <a:pt x="28" y="19"/>
                  </a:cubicBezTo>
                  <a:cubicBezTo>
                    <a:pt x="27" y="20"/>
                    <a:pt x="26" y="22"/>
                    <a:pt x="25" y="23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20" y="28"/>
                    <a:pt x="18" y="28"/>
                    <a:pt x="18" y="28"/>
                  </a:cubicBezTo>
                  <a:cubicBezTo>
                    <a:pt x="17" y="28"/>
                    <a:pt x="16" y="28"/>
                    <a:pt x="15" y="28"/>
                  </a:cubicBezTo>
                  <a:cubicBezTo>
                    <a:pt x="14" y="27"/>
                    <a:pt x="13" y="27"/>
                    <a:pt x="12" y="2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21" y="7"/>
                    <a:pt x="21" y="7"/>
                    <a:pt x="21" y="7"/>
                  </a:cubicBezTo>
                  <a:lnTo>
                    <a:pt x="24" y="9"/>
                  </a:lnTo>
                  <a:close/>
                  <a:moveTo>
                    <a:pt x="0" y="23"/>
                  </a:moveTo>
                  <a:cubicBezTo>
                    <a:pt x="9" y="30"/>
                    <a:pt x="9" y="30"/>
                    <a:pt x="9" y="30"/>
                  </a:cubicBezTo>
                  <a:cubicBezTo>
                    <a:pt x="11" y="31"/>
                    <a:pt x="12" y="32"/>
                    <a:pt x="14" y="33"/>
                  </a:cubicBezTo>
                  <a:cubicBezTo>
                    <a:pt x="15" y="34"/>
                    <a:pt x="17" y="34"/>
                    <a:pt x="19" y="34"/>
                  </a:cubicBezTo>
                  <a:cubicBezTo>
                    <a:pt x="21" y="34"/>
                    <a:pt x="23" y="33"/>
                    <a:pt x="25" y="32"/>
                  </a:cubicBezTo>
                  <a:cubicBezTo>
                    <a:pt x="26" y="31"/>
                    <a:pt x="28" y="29"/>
                    <a:pt x="29" y="28"/>
                  </a:cubicBezTo>
                  <a:cubicBezTo>
                    <a:pt x="31" y="25"/>
                    <a:pt x="33" y="23"/>
                    <a:pt x="33" y="21"/>
                  </a:cubicBezTo>
                  <a:cubicBezTo>
                    <a:pt x="34" y="20"/>
                    <a:pt x="34" y="18"/>
                    <a:pt x="34" y="16"/>
                  </a:cubicBezTo>
                  <a:cubicBezTo>
                    <a:pt x="34" y="14"/>
                    <a:pt x="34" y="12"/>
                    <a:pt x="33" y="11"/>
                  </a:cubicBezTo>
                  <a:cubicBezTo>
                    <a:pt x="32" y="10"/>
                    <a:pt x="31" y="8"/>
                    <a:pt x="29" y="7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0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7" name="Freeform 19"/>
            <p:cNvSpPr>
              <a:spLocks noEditPoints="1"/>
            </p:cNvSpPr>
            <p:nvPr/>
          </p:nvSpPr>
          <p:spPr bwMode="auto">
            <a:xfrm>
              <a:off x="282394" y="832126"/>
              <a:ext cx="36684" cy="31937"/>
            </a:xfrm>
            <a:custGeom>
              <a:avLst/>
              <a:gdLst>
                <a:gd name="T0" fmla="*/ 38 w 85"/>
                <a:gd name="T1" fmla="*/ 19 h 74"/>
                <a:gd name="T2" fmla="*/ 67 w 85"/>
                <a:gd name="T3" fmla="*/ 14 h 74"/>
                <a:gd name="T4" fmla="*/ 50 w 85"/>
                <a:gd name="T5" fmla="*/ 36 h 74"/>
                <a:gd name="T6" fmla="*/ 38 w 85"/>
                <a:gd name="T7" fmla="*/ 19 h 74"/>
                <a:gd name="T8" fmla="*/ 85 w 85"/>
                <a:gd name="T9" fmla="*/ 14 h 74"/>
                <a:gd name="T10" fmla="*/ 78 w 85"/>
                <a:gd name="T11" fmla="*/ 0 h 74"/>
                <a:gd name="T12" fmla="*/ 0 w 85"/>
                <a:gd name="T13" fmla="*/ 12 h 74"/>
                <a:gd name="T14" fmla="*/ 10 w 85"/>
                <a:gd name="T15" fmla="*/ 24 h 74"/>
                <a:gd name="T16" fmla="*/ 26 w 85"/>
                <a:gd name="T17" fmla="*/ 21 h 74"/>
                <a:gd name="T18" fmla="*/ 40 w 85"/>
                <a:gd name="T19" fmla="*/ 47 h 74"/>
                <a:gd name="T20" fmla="*/ 29 w 85"/>
                <a:gd name="T21" fmla="*/ 59 h 74"/>
                <a:gd name="T22" fmla="*/ 38 w 85"/>
                <a:gd name="T23" fmla="*/ 74 h 74"/>
                <a:gd name="T24" fmla="*/ 85 w 85"/>
                <a:gd name="T25" fmla="*/ 1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74">
                  <a:moveTo>
                    <a:pt x="38" y="19"/>
                  </a:moveTo>
                  <a:lnTo>
                    <a:pt x="67" y="14"/>
                  </a:lnTo>
                  <a:lnTo>
                    <a:pt x="50" y="36"/>
                  </a:lnTo>
                  <a:lnTo>
                    <a:pt x="38" y="19"/>
                  </a:lnTo>
                  <a:close/>
                  <a:moveTo>
                    <a:pt x="85" y="14"/>
                  </a:moveTo>
                  <a:lnTo>
                    <a:pt x="78" y="0"/>
                  </a:lnTo>
                  <a:lnTo>
                    <a:pt x="0" y="12"/>
                  </a:lnTo>
                  <a:lnTo>
                    <a:pt x="10" y="24"/>
                  </a:lnTo>
                  <a:lnTo>
                    <a:pt x="26" y="21"/>
                  </a:lnTo>
                  <a:lnTo>
                    <a:pt x="40" y="47"/>
                  </a:lnTo>
                  <a:lnTo>
                    <a:pt x="29" y="59"/>
                  </a:lnTo>
                  <a:lnTo>
                    <a:pt x="38" y="74"/>
                  </a:lnTo>
                  <a:lnTo>
                    <a:pt x="85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8" name="Freeform 20"/>
            <p:cNvSpPr/>
            <p:nvPr/>
          </p:nvSpPr>
          <p:spPr bwMode="auto">
            <a:xfrm>
              <a:off x="271173" y="796305"/>
              <a:ext cx="37979" cy="32800"/>
            </a:xfrm>
            <a:custGeom>
              <a:avLst/>
              <a:gdLst>
                <a:gd name="T0" fmla="*/ 0 w 88"/>
                <a:gd name="T1" fmla="*/ 24 h 76"/>
                <a:gd name="T2" fmla="*/ 66 w 88"/>
                <a:gd name="T3" fmla="*/ 0 h 76"/>
                <a:gd name="T4" fmla="*/ 71 w 88"/>
                <a:gd name="T5" fmla="*/ 12 h 76"/>
                <a:gd name="T6" fmla="*/ 45 w 88"/>
                <a:gd name="T7" fmla="*/ 24 h 76"/>
                <a:gd name="T8" fmla="*/ 55 w 88"/>
                <a:gd name="T9" fmla="*/ 50 h 76"/>
                <a:gd name="T10" fmla="*/ 83 w 88"/>
                <a:gd name="T11" fmla="*/ 40 h 76"/>
                <a:gd name="T12" fmla="*/ 88 w 88"/>
                <a:gd name="T13" fmla="*/ 52 h 76"/>
                <a:gd name="T14" fmla="*/ 19 w 88"/>
                <a:gd name="T15" fmla="*/ 76 h 76"/>
                <a:gd name="T16" fmla="*/ 14 w 88"/>
                <a:gd name="T17" fmla="*/ 64 h 76"/>
                <a:gd name="T18" fmla="*/ 43 w 88"/>
                <a:gd name="T19" fmla="*/ 52 h 76"/>
                <a:gd name="T20" fmla="*/ 33 w 88"/>
                <a:gd name="T21" fmla="*/ 26 h 76"/>
                <a:gd name="T22" fmla="*/ 5 w 88"/>
                <a:gd name="T23" fmla="*/ 38 h 76"/>
                <a:gd name="T24" fmla="*/ 0 w 88"/>
                <a:gd name="T25" fmla="*/ 2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76">
                  <a:moveTo>
                    <a:pt x="0" y="24"/>
                  </a:moveTo>
                  <a:lnTo>
                    <a:pt x="66" y="0"/>
                  </a:lnTo>
                  <a:lnTo>
                    <a:pt x="71" y="12"/>
                  </a:lnTo>
                  <a:lnTo>
                    <a:pt x="45" y="24"/>
                  </a:lnTo>
                  <a:lnTo>
                    <a:pt x="55" y="50"/>
                  </a:lnTo>
                  <a:lnTo>
                    <a:pt x="83" y="40"/>
                  </a:lnTo>
                  <a:lnTo>
                    <a:pt x="88" y="52"/>
                  </a:lnTo>
                  <a:lnTo>
                    <a:pt x="19" y="76"/>
                  </a:lnTo>
                  <a:lnTo>
                    <a:pt x="14" y="64"/>
                  </a:lnTo>
                  <a:lnTo>
                    <a:pt x="43" y="52"/>
                  </a:lnTo>
                  <a:lnTo>
                    <a:pt x="33" y="26"/>
                  </a:lnTo>
                  <a:lnTo>
                    <a:pt x="5" y="38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9" name="Freeform 21"/>
            <p:cNvSpPr/>
            <p:nvPr/>
          </p:nvSpPr>
          <p:spPr bwMode="auto">
            <a:xfrm>
              <a:off x="264268" y="768683"/>
              <a:ext cx="33663" cy="26326"/>
            </a:xfrm>
            <a:custGeom>
              <a:avLst/>
              <a:gdLst>
                <a:gd name="T0" fmla="*/ 9 w 33"/>
                <a:gd name="T1" fmla="*/ 1 h 26"/>
                <a:gd name="T2" fmla="*/ 11 w 33"/>
                <a:gd name="T3" fmla="*/ 7 h 26"/>
                <a:gd name="T4" fmla="*/ 7 w 33"/>
                <a:gd name="T5" fmla="*/ 10 h 26"/>
                <a:gd name="T6" fmla="*/ 6 w 33"/>
                <a:gd name="T7" fmla="*/ 15 h 26"/>
                <a:gd name="T8" fmla="*/ 8 w 33"/>
                <a:gd name="T9" fmla="*/ 19 h 26"/>
                <a:gd name="T10" fmla="*/ 11 w 33"/>
                <a:gd name="T11" fmla="*/ 20 h 26"/>
                <a:gd name="T12" fmla="*/ 13 w 33"/>
                <a:gd name="T13" fmla="*/ 19 h 26"/>
                <a:gd name="T14" fmla="*/ 14 w 33"/>
                <a:gd name="T15" fmla="*/ 16 h 26"/>
                <a:gd name="T16" fmla="*/ 14 w 33"/>
                <a:gd name="T17" fmla="*/ 11 h 26"/>
                <a:gd name="T18" fmla="*/ 16 w 33"/>
                <a:gd name="T19" fmla="*/ 4 h 26"/>
                <a:gd name="T20" fmla="*/ 22 w 33"/>
                <a:gd name="T21" fmla="*/ 0 h 26"/>
                <a:gd name="T22" fmla="*/ 26 w 33"/>
                <a:gd name="T23" fmla="*/ 1 h 26"/>
                <a:gd name="T24" fmla="*/ 30 w 33"/>
                <a:gd name="T25" fmla="*/ 4 h 26"/>
                <a:gd name="T26" fmla="*/ 32 w 33"/>
                <a:gd name="T27" fmla="*/ 10 h 26"/>
                <a:gd name="T28" fmla="*/ 31 w 33"/>
                <a:gd name="T29" fmla="*/ 18 h 26"/>
                <a:gd name="T30" fmla="*/ 25 w 33"/>
                <a:gd name="T31" fmla="*/ 22 h 26"/>
                <a:gd name="T32" fmla="*/ 24 w 33"/>
                <a:gd name="T33" fmla="*/ 17 h 26"/>
                <a:gd name="T34" fmla="*/ 27 w 33"/>
                <a:gd name="T35" fmla="*/ 14 h 26"/>
                <a:gd name="T36" fmla="*/ 27 w 33"/>
                <a:gd name="T37" fmla="*/ 10 h 26"/>
                <a:gd name="T38" fmla="*/ 25 w 33"/>
                <a:gd name="T39" fmla="*/ 7 h 26"/>
                <a:gd name="T40" fmla="*/ 23 w 33"/>
                <a:gd name="T41" fmla="*/ 6 h 26"/>
                <a:gd name="T42" fmla="*/ 21 w 33"/>
                <a:gd name="T43" fmla="*/ 7 h 26"/>
                <a:gd name="T44" fmla="*/ 20 w 33"/>
                <a:gd name="T45" fmla="*/ 13 h 26"/>
                <a:gd name="T46" fmla="*/ 19 w 33"/>
                <a:gd name="T47" fmla="*/ 20 h 26"/>
                <a:gd name="T48" fmla="*/ 17 w 33"/>
                <a:gd name="T49" fmla="*/ 24 h 26"/>
                <a:gd name="T50" fmla="*/ 12 w 33"/>
                <a:gd name="T51" fmla="*/ 26 h 26"/>
                <a:gd name="T52" fmla="*/ 7 w 33"/>
                <a:gd name="T53" fmla="*/ 25 h 26"/>
                <a:gd name="T54" fmla="*/ 3 w 33"/>
                <a:gd name="T55" fmla="*/ 22 h 26"/>
                <a:gd name="T56" fmla="*/ 1 w 33"/>
                <a:gd name="T57" fmla="*/ 15 h 26"/>
                <a:gd name="T58" fmla="*/ 2 w 33"/>
                <a:gd name="T59" fmla="*/ 6 h 26"/>
                <a:gd name="T60" fmla="*/ 9 w 33"/>
                <a:gd name="T61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" h="26">
                  <a:moveTo>
                    <a:pt x="9" y="1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9" y="8"/>
                    <a:pt x="7" y="9"/>
                    <a:pt x="7" y="10"/>
                  </a:cubicBezTo>
                  <a:cubicBezTo>
                    <a:pt x="6" y="11"/>
                    <a:pt x="6" y="13"/>
                    <a:pt x="6" y="15"/>
                  </a:cubicBezTo>
                  <a:cubicBezTo>
                    <a:pt x="6" y="16"/>
                    <a:pt x="7" y="18"/>
                    <a:pt x="8" y="19"/>
                  </a:cubicBezTo>
                  <a:cubicBezTo>
                    <a:pt x="9" y="19"/>
                    <a:pt x="10" y="20"/>
                    <a:pt x="11" y="20"/>
                  </a:cubicBezTo>
                  <a:cubicBezTo>
                    <a:pt x="12" y="19"/>
                    <a:pt x="12" y="19"/>
                    <a:pt x="13" y="19"/>
                  </a:cubicBezTo>
                  <a:cubicBezTo>
                    <a:pt x="13" y="18"/>
                    <a:pt x="14" y="17"/>
                    <a:pt x="14" y="16"/>
                  </a:cubicBezTo>
                  <a:cubicBezTo>
                    <a:pt x="14" y="16"/>
                    <a:pt x="14" y="14"/>
                    <a:pt x="14" y="11"/>
                  </a:cubicBezTo>
                  <a:cubicBezTo>
                    <a:pt x="14" y="8"/>
                    <a:pt x="15" y="6"/>
                    <a:pt x="16" y="4"/>
                  </a:cubicBezTo>
                  <a:cubicBezTo>
                    <a:pt x="17" y="2"/>
                    <a:pt x="19" y="1"/>
                    <a:pt x="22" y="0"/>
                  </a:cubicBezTo>
                  <a:cubicBezTo>
                    <a:pt x="23" y="0"/>
                    <a:pt x="25" y="0"/>
                    <a:pt x="26" y="1"/>
                  </a:cubicBezTo>
                  <a:cubicBezTo>
                    <a:pt x="28" y="1"/>
                    <a:pt x="29" y="2"/>
                    <a:pt x="30" y="4"/>
                  </a:cubicBezTo>
                  <a:cubicBezTo>
                    <a:pt x="31" y="5"/>
                    <a:pt x="31" y="7"/>
                    <a:pt x="32" y="10"/>
                  </a:cubicBezTo>
                  <a:cubicBezTo>
                    <a:pt x="33" y="13"/>
                    <a:pt x="32" y="16"/>
                    <a:pt x="31" y="18"/>
                  </a:cubicBezTo>
                  <a:cubicBezTo>
                    <a:pt x="30" y="20"/>
                    <a:pt x="28" y="22"/>
                    <a:pt x="25" y="22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5"/>
                    <a:pt x="27" y="14"/>
                  </a:cubicBezTo>
                  <a:cubicBezTo>
                    <a:pt x="27" y="13"/>
                    <a:pt x="27" y="12"/>
                    <a:pt x="27" y="10"/>
                  </a:cubicBezTo>
                  <a:cubicBezTo>
                    <a:pt x="27" y="9"/>
                    <a:pt x="26" y="7"/>
                    <a:pt x="25" y="7"/>
                  </a:cubicBezTo>
                  <a:cubicBezTo>
                    <a:pt x="24" y="6"/>
                    <a:pt x="24" y="6"/>
                    <a:pt x="23" y="6"/>
                  </a:cubicBezTo>
                  <a:cubicBezTo>
                    <a:pt x="22" y="6"/>
                    <a:pt x="22" y="6"/>
                    <a:pt x="21" y="7"/>
                  </a:cubicBezTo>
                  <a:cubicBezTo>
                    <a:pt x="21" y="8"/>
                    <a:pt x="21" y="10"/>
                    <a:pt x="20" y="13"/>
                  </a:cubicBezTo>
                  <a:cubicBezTo>
                    <a:pt x="20" y="16"/>
                    <a:pt x="20" y="18"/>
                    <a:pt x="19" y="20"/>
                  </a:cubicBezTo>
                  <a:cubicBezTo>
                    <a:pt x="19" y="21"/>
                    <a:pt x="18" y="23"/>
                    <a:pt x="17" y="24"/>
                  </a:cubicBezTo>
                  <a:cubicBezTo>
                    <a:pt x="16" y="25"/>
                    <a:pt x="14" y="25"/>
                    <a:pt x="12" y="26"/>
                  </a:cubicBezTo>
                  <a:cubicBezTo>
                    <a:pt x="11" y="26"/>
                    <a:pt x="9" y="26"/>
                    <a:pt x="7" y="25"/>
                  </a:cubicBezTo>
                  <a:cubicBezTo>
                    <a:pt x="6" y="24"/>
                    <a:pt x="4" y="23"/>
                    <a:pt x="3" y="22"/>
                  </a:cubicBezTo>
                  <a:cubicBezTo>
                    <a:pt x="2" y="20"/>
                    <a:pt x="1" y="18"/>
                    <a:pt x="1" y="15"/>
                  </a:cubicBezTo>
                  <a:cubicBezTo>
                    <a:pt x="0" y="12"/>
                    <a:pt x="0" y="9"/>
                    <a:pt x="2" y="6"/>
                  </a:cubicBezTo>
                  <a:cubicBezTo>
                    <a:pt x="3" y="4"/>
                    <a:pt x="6" y="2"/>
                    <a:pt x="9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0" name="Freeform 22"/>
            <p:cNvSpPr/>
            <p:nvPr/>
          </p:nvSpPr>
          <p:spPr bwMode="auto">
            <a:xfrm>
              <a:off x="477469" y="920168"/>
              <a:ext cx="26758" cy="32800"/>
            </a:xfrm>
            <a:custGeom>
              <a:avLst/>
              <a:gdLst>
                <a:gd name="T0" fmla="*/ 0 w 26"/>
                <a:gd name="T1" fmla="*/ 3 h 32"/>
                <a:gd name="T2" fmla="*/ 6 w 26"/>
                <a:gd name="T3" fmla="*/ 2 h 32"/>
                <a:gd name="T4" fmla="*/ 8 w 26"/>
                <a:gd name="T5" fmla="*/ 18 h 32"/>
                <a:gd name="T6" fmla="*/ 8 w 26"/>
                <a:gd name="T7" fmla="*/ 23 h 32"/>
                <a:gd name="T8" fmla="*/ 10 w 26"/>
                <a:gd name="T9" fmla="*/ 26 h 32"/>
                <a:gd name="T10" fmla="*/ 14 w 26"/>
                <a:gd name="T11" fmla="*/ 27 h 32"/>
                <a:gd name="T12" fmla="*/ 18 w 26"/>
                <a:gd name="T13" fmla="*/ 25 h 32"/>
                <a:gd name="T14" fmla="*/ 20 w 26"/>
                <a:gd name="T15" fmla="*/ 23 h 32"/>
                <a:gd name="T16" fmla="*/ 19 w 26"/>
                <a:gd name="T17" fmla="*/ 17 h 32"/>
                <a:gd name="T18" fmla="*/ 18 w 26"/>
                <a:gd name="T19" fmla="*/ 1 h 32"/>
                <a:gd name="T20" fmla="*/ 24 w 26"/>
                <a:gd name="T21" fmla="*/ 0 h 32"/>
                <a:gd name="T22" fmla="*/ 25 w 26"/>
                <a:gd name="T23" fmla="*/ 16 h 32"/>
                <a:gd name="T24" fmla="*/ 26 w 26"/>
                <a:gd name="T25" fmla="*/ 24 h 32"/>
                <a:gd name="T26" fmla="*/ 24 w 26"/>
                <a:gd name="T27" fmla="*/ 28 h 32"/>
                <a:gd name="T28" fmla="*/ 21 w 26"/>
                <a:gd name="T29" fmla="*/ 30 h 32"/>
                <a:gd name="T30" fmla="*/ 15 w 26"/>
                <a:gd name="T31" fmla="*/ 32 h 32"/>
                <a:gd name="T32" fmla="*/ 8 w 26"/>
                <a:gd name="T33" fmla="*/ 31 h 32"/>
                <a:gd name="T34" fmla="*/ 5 w 26"/>
                <a:gd name="T35" fmla="*/ 29 h 32"/>
                <a:gd name="T36" fmla="*/ 3 w 26"/>
                <a:gd name="T37" fmla="*/ 26 h 32"/>
                <a:gd name="T38" fmla="*/ 1 w 26"/>
                <a:gd name="T39" fmla="*/ 18 h 32"/>
                <a:gd name="T40" fmla="*/ 0 w 26"/>
                <a:gd name="T41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2">
                  <a:moveTo>
                    <a:pt x="0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21"/>
                    <a:pt x="8" y="22"/>
                    <a:pt x="8" y="23"/>
                  </a:cubicBezTo>
                  <a:cubicBezTo>
                    <a:pt x="9" y="24"/>
                    <a:pt x="9" y="25"/>
                    <a:pt x="10" y="26"/>
                  </a:cubicBezTo>
                  <a:cubicBezTo>
                    <a:pt x="11" y="27"/>
                    <a:pt x="13" y="27"/>
                    <a:pt x="14" y="27"/>
                  </a:cubicBezTo>
                  <a:cubicBezTo>
                    <a:pt x="16" y="27"/>
                    <a:pt x="17" y="26"/>
                    <a:pt x="18" y="25"/>
                  </a:cubicBezTo>
                  <a:cubicBezTo>
                    <a:pt x="19" y="25"/>
                    <a:pt x="20" y="24"/>
                    <a:pt x="20" y="23"/>
                  </a:cubicBezTo>
                  <a:cubicBezTo>
                    <a:pt x="20" y="22"/>
                    <a:pt x="20" y="20"/>
                    <a:pt x="19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6" y="20"/>
                    <a:pt x="26" y="22"/>
                    <a:pt x="26" y="24"/>
                  </a:cubicBezTo>
                  <a:cubicBezTo>
                    <a:pt x="25" y="25"/>
                    <a:pt x="25" y="27"/>
                    <a:pt x="24" y="28"/>
                  </a:cubicBezTo>
                  <a:cubicBezTo>
                    <a:pt x="23" y="29"/>
                    <a:pt x="22" y="30"/>
                    <a:pt x="21" y="30"/>
                  </a:cubicBezTo>
                  <a:cubicBezTo>
                    <a:pt x="19" y="31"/>
                    <a:pt x="17" y="32"/>
                    <a:pt x="15" y="32"/>
                  </a:cubicBezTo>
                  <a:cubicBezTo>
                    <a:pt x="12" y="32"/>
                    <a:pt x="10" y="32"/>
                    <a:pt x="8" y="31"/>
                  </a:cubicBezTo>
                  <a:cubicBezTo>
                    <a:pt x="7" y="31"/>
                    <a:pt x="6" y="30"/>
                    <a:pt x="5" y="29"/>
                  </a:cubicBezTo>
                  <a:cubicBezTo>
                    <a:pt x="4" y="28"/>
                    <a:pt x="3" y="27"/>
                    <a:pt x="3" y="26"/>
                  </a:cubicBezTo>
                  <a:cubicBezTo>
                    <a:pt x="2" y="24"/>
                    <a:pt x="2" y="22"/>
                    <a:pt x="1" y="18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4" name="Freeform 23"/>
            <p:cNvSpPr/>
            <p:nvPr/>
          </p:nvSpPr>
          <p:spPr bwMode="auto">
            <a:xfrm>
              <a:off x="508111" y="913263"/>
              <a:ext cx="32800" cy="35821"/>
            </a:xfrm>
            <a:custGeom>
              <a:avLst/>
              <a:gdLst>
                <a:gd name="T0" fmla="*/ 21 w 76"/>
                <a:gd name="T1" fmla="*/ 83 h 83"/>
                <a:gd name="T2" fmla="*/ 0 w 76"/>
                <a:gd name="T3" fmla="*/ 14 h 83"/>
                <a:gd name="T4" fmla="*/ 14 w 76"/>
                <a:gd name="T5" fmla="*/ 12 h 83"/>
                <a:gd name="T6" fmla="*/ 57 w 76"/>
                <a:gd name="T7" fmla="*/ 50 h 83"/>
                <a:gd name="T8" fmla="*/ 43 w 76"/>
                <a:gd name="T9" fmla="*/ 2 h 83"/>
                <a:gd name="T10" fmla="*/ 55 w 76"/>
                <a:gd name="T11" fmla="*/ 0 h 83"/>
                <a:gd name="T12" fmla="*/ 76 w 76"/>
                <a:gd name="T13" fmla="*/ 69 h 83"/>
                <a:gd name="T14" fmla="*/ 62 w 76"/>
                <a:gd name="T15" fmla="*/ 71 h 83"/>
                <a:gd name="T16" fmla="*/ 21 w 76"/>
                <a:gd name="T17" fmla="*/ 35 h 83"/>
                <a:gd name="T18" fmla="*/ 33 w 76"/>
                <a:gd name="T19" fmla="*/ 81 h 83"/>
                <a:gd name="T20" fmla="*/ 21 w 76"/>
                <a:gd name="T21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83">
                  <a:moveTo>
                    <a:pt x="21" y="83"/>
                  </a:moveTo>
                  <a:lnTo>
                    <a:pt x="0" y="14"/>
                  </a:lnTo>
                  <a:lnTo>
                    <a:pt x="14" y="12"/>
                  </a:lnTo>
                  <a:lnTo>
                    <a:pt x="57" y="50"/>
                  </a:lnTo>
                  <a:lnTo>
                    <a:pt x="43" y="2"/>
                  </a:lnTo>
                  <a:lnTo>
                    <a:pt x="55" y="0"/>
                  </a:lnTo>
                  <a:lnTo>
                    <a:pt x="76" y="69"/>
                  </a:lnTo>
                  <a:lnTo>
                    <a:pt x="62" y="71"/>
                  </a:lnTo>
                  <a:lnTo>
                    <a:pt x="21" y="35"/>
                  </a:lnTo>
                  <a:lnTo>
                    <a:pt x="33" y="81"/>
                  </a:lnTo>
                  <a:lnTo>
                    <a:pt x="21" y="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5" name="Freeform 24"/>
            <p:cNvSpPr/>
            <p:nvPr/>
          </p:nvSpPr>
          <p:spPr bwMode="auto">
            <a:xfrm>
              <a:off x="538753" y="908084"/>
              <a:ext cx="17263" cy="30642"/>
            </a:xfrm>
            <a:custGeom>
              <a:avLst/>
              <a:gdLst>
                <a:gd name="T0" fmla="*/ 26 w 40"/>
                <a:gd name="T1" fmla="*/ 71 h 71"/>
                <a:gd name="T2" fmla="*/ 0 w 40"/>
                <a:gd name="T3" fmla="*/ 5 h 71"/>
                <a:gd name="T4" fmla="*/ 12 w 40"/>
                <a:gd name="T5" fmla="*/ 0 h 71"/>
                <a:gd name="T6" fmla="*/ 40 w 40"/>
                <a:gd name="T7" fmla="*/ 66 h 71"/>
                <a:gd name="T8" fmla="*/ 26 w 40"/>
                <a:gd name="T9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1">
                  <a:moveTo>
                    <a:pt x="26" y="71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40" y="66"/>
                  </a:lnTo>
                  <a:lnTo>
                    <a:pt x="26" y="7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6" name="Freeform 25"/>
            <p:cNvSpPr/>
            <p:nvPr/>
          </p:nvSpPr>
          <p:spPr bwMode="auto">
            <a:xfrm>
              <a:off x="546953" y="893842"/>
              <a:ext cx="30642" cy="34526"/>
            </a:xfrm>
            <a:custGeom>
              <a:avLst/>
              <a:gdLst>
                <a:gd name="T0" fmla="*/ 57 w 71"/>
                <a:gd name="T1" fmla="*/ 80 h 80"/>
                <a:gd name="T2" fmla="*/ 0 w 71"/>
                <a:gd name="T3" fmla="*/ 30 h 80"/>
                <a:gd name="T4" fmla="*/ 14 w 71"/>
                <a:gd name="T5" fmla="*/ 23 h 80"/>
                <a:gd name="T6" fmla="*/ 57 w 71"/>
                <a:gd name="T7" fmla="*/ 61 h 80"/>
                <a:gd name="T8" fmla="*/ 45 w 71"/>
                <a:gd name="T9" fmla="*/ 7 h 80"/>
                <a:gd name="T10" fmla="*/ 59 w 71"/>
                <a:gd name="T11" fmla="*/ 0 h 80"/>
                <a:gd name="T12" fmla="*/ 71 w 71"/>
                <a:gd name="T13" fmla="*/ 73 h 80"/>
                <a:gd name="T14" fmla="*/ 57 w 71"/>
                <a:gd name="T1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80">
                  <a:moveTo>
                    <a:pt x="57" y="80"/>
                  </a:moveTo>
                  <a:lnTo>
                    <a:pt x="0" y="30"/>
                  </a:lnTo>
                  <a:lnTo>
                    <a:pt x="14" y="23"/>
                  </a:lnTo>
                  <a:lnTo>
                    <a:pt x="57" y="61"/>
                  </a:lnTo>
                  <a:lnTo>
                    <a:pt x="45" y="7"/>
                  </a:lnTo>
                  <a:lnTo>
                    <a:pt x="59" y="0"/>
                  </a:lnTo>
                  <a:lnTo>
                    <a:pt x="71" y="73"/>
                  </a:lnTo>
                  <a:lnTo>
                    <a:pt x="57" y="8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7" name="Freeform 26"/>
            <p:cNvSpPr/>
            <p:nvPr/>
          </p:nvSpPr>
          <p:spPr bwMode="auto">
            <a:xfrm>
              <a:off x="574574" y="877442"/>
              <a:ext cx="37979" cy="37547"/>
            </a:xfrm>
            <a:custGeom>
              <a:avLst/>
              <a:gdLst>
                <a:gd name="T0" fmla="*/ 45 w 88"/>
                <a:gd name="T1" fmla="*/ 87 h 87"/>
                <a:gd name="T2" fmla="*/ 0 w 88"/>
                <a:gd name="T3" fmla="*/ 33 h 87"/>
                <a:gd name="T4" fmla="*/ 43 w 88"/>
                <a:gd name="T5" fmla="*/ 0 h 87"/>
                <a:gd name="T6" fmla="*/ 50 w 88"/>
                <a:gd name="T7" fmla="*/ 9 h 87"/>
                <a:gd name="T8" fmla="*/ 19 w 88"/>
                <a:gd name="T9" fmla="*/ 33 h 87"/>
                <a:gd name="T10" fmla="*/ 28 w 88"/>
                <a:gd name="T11" fmla="*/ 45 h 87"/>
                <a:gd name="T12" fmla="*/ 57 w 88"/>
                <a:gd name="T13" fmla="*/ 23 h 87"/>
                <a:gd name="T14" fmla="*/ 66 w 88"/>
                <a:gd name="T15" fmla="*/ 33 h 87"/>
                <a:gd name="T16" fmla="*/ 38 w 88"/>
                <a:gd name="T17" fmla="*/ 54 h 87"/>
                <a:gd name="T18" fmla="*/ 50 w 88"/>
                <a:gd name="T19" fmla="*/ 68 h 87"/>
                <a:gd name="T20" fmla="*/ 80 w 88"/>
                <a:gd name="T21" fmla="*/ 45 h 87"/>
                <a:gd name="T22" fmla="*/ 88 w 88"/>
                <a:gd name="T23" fmla="*/ 54 h 87"/>
                <a:gd name="T24" fmla="*/ 45 w 88"/>
                <a:gd name="T2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87">
                  <a:moveTo>
                    <a:pt x="45" y="87"/>
                  </a:moveTo>
                  <a:lnTo>
                    <a:pt x="0" y="33"/>
                  </a:lnTo>
                  <a:lnTo>
                    <a:pt x="43" y="0"/>
                  </a:lnTo>
                  <a:lnTo>
                    <a:pt x="50" y="9"/>
                  </a:lnTo>
                  <a:lnTo>
                    <a:pt x="19" y="33"/>
                  </a:lnTo>
                  <a:lnTo>
                    <a:pt x="28" y="45"/>
                  </a:lnTo>
                  <a:lnTo>
                    <a:pt x="57" y="23"/>
                  </a:lnTo>
                  <a:lnTo>
                    <a:pt x="66" y="33"/>
                  </a:lnTo>
                  <a:lnTo>
                    <a:pt x="38" y="54"/>
                  </a:lnTo>
                  <a:lnTo>
                    <a:pt x="50" y="68"/>
                  </a:lnTo>
                  <a:lnTo>
                    <a:pt x="80" y="45"/>
                  </a:lnTo>
                  <a:lnTo>
                    <a:pt x="88" y="54"/>
                  </a:lnTo>
                  <a:lnTo>
                    <a:pt x="45" y="8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8" name="Freeform 27"/>
            <p:cNvSpPr>
              <a:spLocks noEditPoints="1"/>
            </p:cNvSpPr>
            <p:nvPr/>
          </p:nvSpPr>
          <p:spPr bwMode="auto">
            <a:xfrm>
              <a:off x="597016" y="857589"/>
              <a:ext cx="41863" cy="36253"/>
            </a:xfrm>
            <a:custGeom>
              <a:avLst/>
              <a:gdLst>
                <a:gd name="T0" fmla="*/ 8 w 41"/>
                <a:gd name="T1" fmla="*/ 14 h 35"/>
                <a:gd name="T2" fmla="*/ 11 w 41"/>
                <a:gd name="T3" fmla="*/ 11 h 35"/>
                <a:gd name="T4" fmla="*/ 14 w 41"/>
                <a:gd name="T5" fmla="*/ 7 h 35"/>
                <a:gd name="T6" fmla="*/ 17 w 41"/>
                <a:gd name="T7" fmla="*/ 7 h 35"/>
                <a:gd name="T8" fmla="*/ 19 w 41"/>
                <a:gd name="T9" fmla="*/ 8 h 35"/>
                <a:gd name="T10" fmla="*/ 21 w 41"/>
                <a:gd name="T11" fmla="*/ 10 h 35"/>
                <a:gd name="T12" fmla="*/ 20 w 41"/>
                <a:gd name="T13" fmla="*/ 12 h 35"/>
                <a:gd name="T14" fmla="*/ 17 w 41"/>
                <a:gd name="T15" fmla="*/ 16 h 35"/>
                <a:gd name="T16" fmla="*/ 14 w 41"/>
                <a:gd name="T17" fmla="*/ 19 h 35"/>
                <a:gd name="T18" fmla="*/ 8 w 41"/>
                <a:gd name="T19" fmla="*/ 14 h 35"/>
                <a:gd name="T20" fmla="*/ 27 w 41"/>
                <a:gd name="T21" fmla="*/ 31 h 35"/>
                <a:gd name="T22" fmla="*/ 17 w 41"/>
                <a:gd name="T23" fmla="*/ 22 h 35"/>
                <a:gd name="T24" fmla="*/ 18 w 41"/>
                <a:gd name="T25" fmla="*/ 22 h 35"/>
                <a:gd name="T26" fmla="*/ 21 w 41"/>
                <a:gd name="T27" fmla="*/ 19 h 35"/>
                <a:gd name="T28" fmla="*/ 23 w 41"/>
                <a:gd name="T29" fmla="*/ 19 h 35"/>
                <a:gd name="T30" fmla="*/ 28 w 41"/>
                <a:gd name="T31" fmla="*/ 20 h 35"/>
                <a:gd name="T32" fmla="*/ 36 w 41"/>
                <a:gd name="T33" fmla="*/ 21 h 35"/>
                <a:gd name="T34" fmla="*/ 41 w 41"/>
                <a:gd name="T35" fmla="*/ 15 h 35"/>
                <a:gd name="T36" fmla="*/ 34 w 41"/>
                <a:gd name="T37" fmla="*/ 14 h 35"/>
                <a:gd name="T38" fmla="*/ 28 w 41"/>
                <a:gd name="T39" fmla="*/ 13 h 35"/>
                <a:gd name="T40" fmla="*/ 24 w 41"/>
                <a:gd name="T41" fmla="*/ 14 h 35"/>
                <a:gd name="T42" fmla="*/ 26 w 41"/>
                <a:gd name="T43" fmla="*/ 8 h 35"/>
                <a:gd name="T44" fmla="*/ 23 w 41"/>
                <a:gd name="T45" fmla="*/ 3 h 35"/>
                <a:gd name="T46" fmla="*/ 19 w 41"/>
                <a:gd name="T47" fmla="*/ 0 h 35"/>
                <a:gd name="T48" fmla="*/ 14 w 41"/>
                <a:gd name="T49" fmla="*/ 1 h 35"/>
                <a:gd name="T50" fmla="*/ 9 w 41"/>
                <a:gd name="T51" fmla="*/ 6 h 35"/>
                <a:gd name="T52" fmla="*/ 0 w 41"/>
                <a:gd name="T53" fmla="*/ 15 h 35"/>
                <a:gd name="T54" fmla="*/ 23 w 41"/>
                <a:gd name="T55" fmla="*/ 35 h 35"/>
                <a:gd name="T56" fmla="*/ 27 w 41"/>
                <a:gd name="T57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" h="35">
                  <a:moveTo>
                    <a:pt x="8" y="14"/>
                  </a:moveTo>
                  <a:cubicBezTo>
                    <a:pt x="11" y="11"/>
                    <a:pt x="11" y="11"/>
                    <a:pt x="11" y="11"/>
                  </a:cubicBezTo>
                  <a:cubicBezTo>
                    <a:pt x="13" y="9"/>
                    <a:pt x="14" y="8"/>
                    <a:pt x="14" y="7"/>
                  </a:cubicBezTo>
                  <a:cubicBezTo>
                    <a:pt x="15" y="7"/>
                    <a:pt x="16" y="6"/>
                    <a:pt x="17" y="7"/>
                  </a:cubicBezTo>
                  <a:cubicBezTo>
                    <a:pt x="18" y="7"/>
                    <a:pt x="18" y="7"/>
                    <a:pt x="19" y="8"/>
                  </a:cubicBezTo>
                  <a:cubicBezTo>
                    <a:pt x="20" y="8"/>
                    <a:pt x="20" y="9"/>
                    <a:pt x="21" y="10"/>
                  </a:cubicBezTo>
                  <a:cubicBezTo>
                    <a:pt x="21" y="10"/>
                    <a:pt x="21" y="11"/>
                    <a:pt x="20" y="12"/>
                  </a:cubicBezTo>
                  <a:cubicBezTo>
                    <a:pt x="20" y="12"/>
                    <a:pt x="19" y="14"/>
                    <a:pt x="17" y="16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8" y="14"/>
                  </a:lnTo>
                  <a:close/>
                  <a:moveTo>
                    <a:pt x="27" y="31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21" y="19"/>
                    <a:pt x="22" y="19"/>
                    <a:pt x="23" y="19"/>
                  </a:cubicBezTo>
                  <a:cubicBezTo>
                    <a:pt x="24" y="19"/>
                    <a:pt x="25" y="19"/>
                    <a:pt x="28" y="20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1" y="14"/>
                    <a:pt x="29" y="13"/>
                    <a:pt x="28" y="13"/>
                  </a:cubicBezTo>
                  <a:cubicBezTo>
                    <a:pt x="27" y="13"/>
                    <a:pt x="26" y="14"/>
                    <a:pt x="24" y="14"/>
                  </a:cubicBezTo>
                  <a:cubicBezTo>
                    <a:pt x="26" y="12"/>
                    <a:pt x="26" y="10"/>
                    <a:pt x="26" y="8"/>
                  </a:cubicBezTo>
                  <a:cubicBezTo>
                    <a:pt x="26" y="6"/>
                    <a:pt x="25" y="4"/>
                    <a:pt x="23" y="3"/>
                  </a:cubicBezTo>
                  <a:cubicBezTo>
                    <a:pt x="22" y="2"/>
                    <a:pt x="20" y="1"/>
                    <a:pt x="19" y="0"/>
                  </a:cubicBezTo>
                  <a:cubicBezTo>
                    <a:pt x="17" y="0"/>
                    <a:pt x="16" y="0"/>
                    <a:pt x="14" y="1"/>
                  </a:cubicBezTo>
                  <a:cubicBezTo>
                    <a:pt x="13" y="2"/>
                    <a:pt x="11" y="3"/>
                    <a:pt x="9" y="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27" y="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9" name="Freeform 28"/>
            <p:cNvSpPr/>
            <p:nvPr/>
          </p:nvSpPr>
          <p:spPr bwMode="auto">
            <a:xfrm>
              <a:off x="620322" y="834284"/>
              <a:ext cx="32800" cy="30642"/>
            </a:xfrm>
            <a:custGeom>
              <a:avLst/>
              <a:gdLst>
                <a:gd name="T0" fmla="*/ 13 w 32"/>
                <a:gd name="T1" fmla="*/ 28 h 30"/>
                <a:gd name="T2" fmla="*/ 16 w 32"/>
                <a:gd name="T3" fmla="*/ 22 h 30"/>
                <a:gd name="T4" fmla="*/ 21 w 32"/>
                <a:gd name="T5" fmla="*/ 23 h 30"/>
                <a:gd name="T6" fmla="*/ 25 w 32"/>
                <a:gd name="T7" fmla="*/ 20 h 30"/>
                <a:gd name="T8" fmla="*/ 26 w 32"/>
                <a:gd name="T9" fmla="*/ 16 h 30"/>
                <a:gd name="T10" fmla="*/ 25 w 32"/>
                <a:gd name="T11" fmla="*/ 13 h 30"/>
                <a:gd name="T12" fmla="*/ 23 w 32"/>
                <a:gd name="T13" fmla="*/ 13 h 30"/>
                <a:gd name="T14" fmla="*/ 20 w 32"/>
                <a:gd name="T15" fmla="*/ 14 h 30"/>
                <a:gd name="T16" fmla="*/ 17 w 32"/>
                <a:gd name="T17" fmla="*/ 17 h 30"/>
                <a:gd name="T18" fmla="*/ 10 w 32"/>
                <a:gd name="T19" fmla="*/ 21 h 30"/>
                <a:gd name="T20" fmla="*/ 4 w 32"/>
                <a:gd name="T21" fmla="*/ 20 h 30"/>
                <a:gd name="T22" fmla="*/ 1 w 32"/>
                <a:gd name="T23" fmla="*/ 16 h 30"/>
                <a:gd name="T24" fmla="*/ 0 w 32"/>
                <a:gd name="T25" fmla="*/ 12 h 30"/>
                <a:gd name="T26" fmla="*/ 3 w 32"/>
                <a:gd name="T27" fmla="*/ 6 h 30"/>
                <a:gd name="T28" fmla="*/ 10 w 32"/>
                <a:gd name="T29" fmla="*/ 1 h 30"/>
                <a:gd name="T30" fmla="*/ 17 w 32"/>
                <a:gd name="T31" fmla="*/ 2 h 30"/>
                <a:gd name="T32" fmla="*/ 14 w 32"/>
                <a:gd name="T33" fmla="*/ 7 h 30"/>
                <a:gd name="T34" fmla="*/ 10 w 32"/>
                <a:gd name="T35" fmla="*/ 6 h 30"/>
                <a:gd name="T36" fmla="*/ 7 w 32"/>
                <a:gd name="T37" fmla="*/ 9 h 30"/>
                <a:gd name="T38" fmla="*/ 5 w 32"/>
                <a:gd name="T39" fmla="*/ 13 h 30"/>
                <a:gd name="T40" fmla="*/ 6 w 32"/>
                <a:gd name="T41" fmla="*/ 15 h 30"/>
                <a:gd name="T42" fmla="*/ 9 w 32"/>
                <a:gd name="T43" fmla="*/ 15 h 30"/>
                <a:gd name="T44" fmla="*/ 13 w 32"/>
                <a:gd name="T45" fmla="*/ 12 h 30"/>
                <a:gd name="T46" fmla="*/ 19 w 32"/>
                <a:gd name="T47" fmla="*/ 7 h 30"/>
                <a:gd name="T48" fmla="*/ 23 w 32"/>
                <a:gd name="T49" fmla="*/ 6 h 30"/>
                <a:gd name="T50" fmla="*/ 28 w 32"/>
                <a:gd name="T51" fmla="*/ 8 h 30"/>
                <a:gd name="T52" fmla="*/ 31 w 32"/>
                <a:gd name="T53" fmla="*/ 12 h 30"/>
                <a:gd name="T54" fmla="*/ 32 w 32"/>
                <a:gd name="T55" fmla="*/ 17 h 30"/>
                <a:gd name="T56" fmla="*/ 29 w 32"/>
                <a:gd name="T57" fmla="*/ 23 h 30"/>
                <a:gd name="T58" fmla="*/ 22 w 32"/>
                <a:gd name="T59" fmla="*/ 29 h 30"/>
                <a:gd name="T60" fmla="*/ 13 w 32"/>
                <a:gd name="T61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" h="30">
                  <a:moveTo>
                    <a:pt x="13" y="28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8" y="23"/>
                    <a:pt x="20" y="23"/>
                    <a:pt x="21" y="23"/>
                  </a:cubicBezTo>
                  <a:cubicBezTo>
                    <a:pt x="23" y="23"/>
                    <a:pt x="24" y="22"/>
                    <a:pt x="25" y="20"/>
                  </a:cubicBezTo>
                  <a:cubicBezTo>
                    <a:pt x="26" y="19"/>
                    <a:pt x="26" y="17"/>
                    <a:pt x="26" y="16"/>
                  </a:cubicBezTo>
                  <a:cubicBezTo>
                    <a:pt x="26" y="15"/>
                    <a:pt x="26" y="14"/>
                    <a:pt x="25" y="13"/>
                  </a:cubicBezTo>
                  <a:cubicBezTo>
                    <a:pt x="24" y="13"/>
                    <a:pt x="23" y="13"/>
                    <a:pt x="23" y="13"/>
                  </a:cubicBezTo>
                  <a:cubicBezTo>
                    <a:pt x="22" y="13"/>
                    <a:pt x="21" y="13"/>
                    <a:pt x="20" y="14"/>
                  </a:cubicBezTo>
                  <a:cubicBezTo>
                    <a:pt x="20" y="14"/>
                    <a:pt x="19" y="15"/>
                    <a:pt x="17" y="17"/>
                  </a:cubicBezTo>
                  <a:cubicBezTo>
                    <a:pt x="14" y="19"/>
                    <a:pt x="12" y="20"/>
                    <a:pt x="10" y="21"/>
                  </a:cubicBezTo>
                  <a:cubicBezTo>
                    <a:pt x="8" y="22"/>
                    <a:pt x="6" y="21"/>
                    <a:pt x="4" y="20"/>
                  </a:cubicBezTo>
                  <a:cubicBezTo>
                    <a:pt x="2" y="19"/>
                    <a:pt x="1" y="18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10"/>
                    <a:pt x="1" y="8"/>
                    <a:pt x="3" y="6"/>
                  </a:cubicBezTo>
                  <a:cubicBezTo>
                    <a:pt x="5" y="3"/>
                    <a:pt x="7" y="1"/>
                    <a:pt x="10" y="1"/>
                  </a:cubicBezTo>
                  <a:cubicBezTo>
                    <a:pt x="12" y="0"/>
                    <a:pt x="14" y="0"/>
                    <a:pt x="17" y="2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2" y="6"/>
                    <a:pt x="11" y="6"/>
                    <a:pt x="10" y="6"/>
                  </a:cubicBezTo>
                  <a:cubicBezTo>
                    <a:pt x="9" y="7"/>
                    <a:pt x="8" y="8"/>
                    <a:pt x="7" y="9"/>
                  </a:cubicBezTo>
                  <a:cubicBezTo>
                    <a:pt x="6" y="10"/>
                    <a:pt x="5" y="12"/>
                    <a:pt x="5" y="13"/>
                  </a:cubicBezTo>
                  <a:cubicBezTo>
                    <a:pt x="5" y="14"/>
                    <a:pt x="6" y="14"/>
                    <a:pt x="6" y="15"/>
                  </a:cubicBezTo>
                  <a:cubicBezTo>
                    <a:pt x="7" y="15"/>
                    <a:pt x="8" y="15"/>
                    <a:pt x="9" y="15"/>
                  </a:cubicBezTo>
                  <a:cubicBezTo>
                    <a:pt x="9" y="15"/>
                    <a:pt x="11" y="14"/>
                    <a:pt x="13" y="12"/>
                  </a:cubicBezTo>
                  <a:cubicBezTo>
                    <a:pt x="16" y="10"/>
                    <a:pt x="17" y="8"/>
                    <a:pt x="19" y="7"/>
                  </a:cubicBezTo>
                  <a:cubicBezTo>
                    <a:pt x="20" y="7"/>
                    <a:pt x="22" y="6"/>
                    <a:pt x="23" y="6"/>
                  </a:cubicBezTo>
                  <a:cubicBezTo>
                    <a:pt x="25" y="6"/>
                    <a:pt x="26" y="7"/>
                    <a:pt x="28" y="8"/>
                  </a:cubicBezTo>
                  <a:cubicBezTo>
                    <a:pt x="30" y="9"/>
                    <a:pt x="31" y="10"/>
                    <a:pt x="31" y="12"/>
                  </a:cubicBezTo>
                  <a:cubicBezTo>
                    <a:pt x="32" y="13"/>
                    <a:pt x="32" y="15"/>
                    <a:pt x="32" y="17"/>
                  </a:cubicBezTo>
                  <a:cubicBezTo>
                    <a:pt x="32" y="19"/>
                    <a:pt x="31" y="21"/>
                    <a:pt x="29" y="23"/>
                  </a:cubicBezTo>
                  <a:cubicBezTo>
                    <a:pt x="27" y="26"/>
                    <a:pt x="25" y="28"/>
                    <a:pt x="22" y="29"/>
                  </a:cubicBezTo>
                  <a:cubicBezTo>
                    <a:pt x="19" y="30"/>
                    <a:pt x="17" y="29"/>
                    <a:pt x="13" y="2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0" name="Freeform 29"/>
            <p:cNvSpPr/>
            <p:nvPr/>
          </p:nvSpPr>
          <p:spPr bwMode="auto">
            <a:xfrm>
              <a:off x="632837" y="819610"/>
              <a:ext cx="30642" cy="19853"/>
            </a:xfrm>
            <a:custGeom>
              <a:avLst/>
              <a:gdLst>
                <a:gd name="T0" fmla="*/ 64 w 71"/>
                <a:gd name="T1" fmla="*/ 46 h 46"/>
                <a:gd name="T2" fmla="*/ 0 w 71"/>
                <a:gd name="T3" fmla="*/ 15 h 46"/>
                <a:gd name="T4" fmla="*/ 5 w 71"/>
                <a:gd name="T5" fmla="*/ 0 h 46"/>
                <a:gd name="T6" fmla="*/ 71 w 71"/>
                <a:gd name="T7" fmla="*/ 31 h 46"/>
                <a:gd name="T8" fmla="*/ 64 w 71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46">
                  <a:moveTo>
                    <a:pt x="64" y="46"/>
                  </a:moveTo>
                  <a:lnTo>
                    <a:pt x="0" y="15"/>
                  </a:lnTo>
                  <a:lnTo>
                    <a:pt x="5" y="0"/>
                  </a:lnTo>
                  <a:lnTo>
                    <a:pt x="71" y="31"/>
                  </a:lnTo>
                  <a:lnTo>
                    <a:pt x="64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1" name="Freeform 30"/>
            <p:cNvSpPr/>
            <p:nvPr/>
          </p:nvSpPr>
          <p:spPr bwMode="auto">
            <a:xfrm>
              <a:off x="636722" y="794147"/>
              <a:ext cx="34958" cy="24600"/>
            </a:xfrm>
            <a:custGeom>
              <a:avLst/>
              <a:gdLst>
                <a:gd name="T0" fmla="*/ 76 w 81"/>
                <a:gd name="T1" fmla="*/ 57 h 57"/>
                <a:gd name="T2" fmla="*/ 19 w 81"/>
                <a:gd name="T3" fmla="*/ 36 h 57"/>
                <a:gd name="T4" fmla="*/ 12 w 81"/>
                <a:gd name="T5" fmla="*/ 57 h 57"/>
                <a:gd name="T6" fmla="*/ 0 w 81"/>
                <a:gd name="T7" fmla="*/ 52 h 57"/>
                <a:gd name="T8" fmla="*/ 19 w 81"/>
                <a:gd name="T9" fmla="*/ 0 h 57"/>
                <a:gd name="T10" fmla="*/ 31 w 81"/>
                <a:gd name="T11" fmla="*/ 2 h 57"/>
                <a:gd name="T12" fmla="*/ 24 w 81"/>
                <a:gd name="T13" fmla="*/ 24 h 57"/>
                <a:gd name="T14" fmla="*/ 81 w 81"/>
                <a:gd name="T15" fmla="*/ 43 h 57"/>
                <a:gd name="T16" fmla="*/ 76 w 81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57">
                  <a:moveTo>
                    <a:pt x="76" y="57"/>
                  </a:moveTo>
                  <a:lnTo>
                    <a:pt x="19" y="36"/>
                  </a:lnTo>
                  <a:lnTo>
                    <a:pt x="12" y="57"/>
                  </a:lnTo>
                  <a:lnTo>
                    <a:pt x="0" y="52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24" y="24"/>
                  </a:lnTo>
                  <a:lnTo>
                    <a:pt x="81" y="43"/>
                  </a:lnTo>
                  <a:lnTo>
                    <a:pt x="76" y="5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2" name="Freeform 31"/>
            <p:cNvSpPr/>
            <p:nvPr/>
          </p:nvSpPr>
          <p:spPr bwMode="auto">
            <a:xfrm>
              <a:off x="646216" y="764368"/>
              <a:ext cx="33663" cy="28916"/>
            </a:xfrm>
            <a:custGeom>
              <a:avLst/>
              <a:gdLst>
                <a:gd name="T0" fmla="*/ 75 w 78"/>
                <a:gd name="T1" fmla="*/ 52 h 67"/>
                <a:gd name="T2" fmla="*/ 45 w 78"/>
                <a:gd name="T3" fmla="*/ 48 h 67"/>
                <a:gd name="T4" fmla="*/ 0 w 78"/>
                <a:gd name="T5" fmla="*/ 67 h 67"/>
                <a:gd name="T6" fmla="*/ 2 w 78"/>
                <a:gd name="T7" fmla="*/ 50 h 67"/>
                <a:gd name="T8" fmla="*/ 33 w 78"/>
                <a:gd name="T9" fmla="*/ 38 h 67"/>
                <a:gd name="T10" fmla="*/ 9 w 78"/>
                <a:gd name="T11" fmla="*/ 17 h 67"/>
                <a:gd name="T12" fmla="*/ 11 w 78"/>
                <a:gd name="T13" fmla="*/ 0 h 67"/>
                <a:gd name="T14" fmla="*/ 47 w 78"/>
                <a:gd name="T15" fmla="*/ 33 h 67"/>
                <a:gd name="T16" fmla="*/ 78 w 78"/>
                <a:gd name="T17" fmla="*/ 38 h 67"/>
                <a:gd name="T18" fmla="*/ 75 w 78"/>
                <a:gd name="T19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67">
                  <a:moveTo>
                    <a:pt x="75" y="52"/>
                  </a:moveTo>
                  <a:lnTo>
                    <a:pt x="45" y="48"/>
                  </a:lnTo>
                  <a:lnTo>
                    <a:pt x="0" y="67"/>
                  </a:lnTo>
                  <a:lnTo>
                    <a:pt x="2" y="50"/>
                  </a:lnTo>
                  <a:lnTo>
                    <a:pt x="33" y="38"/>
                  </a:lnTo>
                  <a:lnTo>
                    <a:pt x="9" y="17"/>
                  </a:lnTo>
                  <a:lnTo>
                    <a:pt x="11" y="0"/>
                  </a:lnTo>
                  <a:lnTo>
                    <a:pt x="47" y="33"/>
                  </a:lnTo>
                  <a:lnTo>
                    <a:pt x="78" y="38"/>
                  </a:lnTo>
                  <a:lnTo>
                    <a:pt x="75" y="5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3" name="Freeform 32"/>
            <p:cNvSpPr>
              <a:spLocks noEditPoints="1"/>
            </p:cNvSpPr>
            <p:nvPr/>
          </p:nvSpPr>
          <p:spPr bwMode="auto">
            <a:xfrm>
              <a:off x="306131" y="576630"/>
              <a:ext cx="328864" cy="327138"/>
            </a:xfrm>
            <a:custGeom>
              <a:avLst/>
              <a:gdLst>
                <a:gd name="T0" fmla="*/ 161 w 322"/>
                <a:gd name="T1" fmla="*/ 0 h 319"/>
                <a:gd name="T2" fmla="*/ 0 w 322"/>
                <a:gd name="T3" fmla="*/ 159 h 319"/>
                <a:gd name="T4" fmla="*/ 161 w 322"/>
                <a:gd name="T5" fmla="*/ 319 h 319"/>
                <a:gd name="T6" fmla="*/ 322 w 322"/>
                <a:gd name="T7" fmla="*/ 159 h 319"/>
                <a:gd name="T8" fmla="*/ 161 w 322"/>
                <a:gd name="T9" fmla="*/ 0 h 319"/>
                <a:gd name="T10" fmla="*/ 161 w 322"/>
                <a:gd name="T11" fmla="*/ 6 h 319"/>
                <a:gd name="T12" fmla="*/ 316 w 322"/>
                <a:gd name="T13" fmla="*/ 159 h 319"/>
                <a:gd name="T14" fmla="*/ 299 w 322"/>
                <a:gd name="T15" fmla="*/ 228 h 319"/>
                <a:gd name="T16" fmla="*/ 23 w 322"/>
                <a:gd name="T17" fmla="*/ 228 h 319"/>
                <a:gd name="T18" fmla="*/ 23 w 322"/>
                <a:gd name="T19" fmla="*/ 229 h 319"/>
                <a:gd name="T20" fmla="*/ 6 w 322"/>
                <a:gd name="T21" fmla="*/ 159 h 319"/>
                <a:gd name="T22" fmla="*/ 161 w 322"/>
                <a:gd name="T23" fmla="*/ 6 h 319"/>
                <a:gd name="T24" fmla="*/ 161 w 322"/>
                <a:gd name="T25" fmla="*/ 313 h 319"/>
                <a:gd name="T26" fmla="*/ 27 w 322"/>
                <a:gd name="T27" fmla="*/ 236 h 319"/>
                <a:gd name="T28" fmla="*/ 295 w 322"/>
                <a:gd name="T29" fmla="*/ 236 h 319"/>
                <a:gd name="T30" fmla="*/ 161 w 322"/>
                <a:gd name="T31" fmla="*/ 31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2" h="319">
                  <a:moveTo>
                    <a:pt x="161" y="0"/>
                  </a:moveTo>
                  <a:cubicBezTo>
                    <a:pt x="72" y="0"/>
                    <a:pt x="0" y="71"/>
                    <a:pt x="0" y="159"/>
                  </a:cubicBezTo>
                  <a:cubicBezTo>
                    <a:pt x="0" y="248"/>
                    <a:pt x="72" y="319"/>
                    <a:pt x="161" y="319"/>
                  </a:cubicBezTo>
                  <a:cubicBezTo>
                    <a:pt x="250" y="319"/>
                    <a:pt x="322" y="248"/>
                    <a:pt x="322" y="159"/>
                  </a:cubicBezTo>
                  <a:cubicBezTo>
                    <a:pt x="322" y="71"/>
                    <a:pt x="250" y="0"/>
                    <a:pt x="161" y="0"/>
                  </a:cubicBezTo>
                  <a:close/>
                  <a:moveTo>
                    <a:pt x="161" y="6"/>
                  </a:moveTo>
                  <a:cubicBezTo>
                    <a:pt x="247" y="6"/>
                    <a:pt x="316" y="75"/>
                    <a:pt x="316" y="159"/>
                  </a:cubicBezTo>
                  <a:cubicBezTo>
                    <a:pt x="316" y="184"/>
                    <a:pt x="310" y="208"/>
                    <a:pt x="299" y="228"/>
                  </a:cubicBezTo>
                  <a:cubicBezTo>
                    <a:pt x="23" y="228"/>
                    <a:pt x="23" y="228"/>
                    <a:pt x="23" y="228"/>
                  </a:cubicBezTo>
                  <a:cubicBezTo>
                    <a:pt x="23" y="229"/>
                    <a:pt x="23" y="229"/>
                    <a:pt x="23" y="229"/>
                  </a:cubicBezTo>
                  <a:cubicBezTo>
                    <a:pt x="12" y="208"/>
                    <a:pt x="6" y="184"/>
                    <a:pt x="6" y="159"/>
                  </a:cubicBezTo>
                  <a:cubicBezTo>
                    <a:pt x="6" y="75"/>
                    <a:pt x="75" y="6"/>
                    <a:pt x="161" y="6"/>
                  </a:cubicBezTo>
                  <a:close/>
                  <a:moveTo>
                    <a:pt x="161" y="313"/>
                  </a:moveTo>
                  <a:cubicBezTo>
                    <a:pt x="104" y="313"/>
                    <a:pt x="54" y="282"/>
                    <a:pt x="27" y="236"/>
                  </a:cubicBezTo>
                  <a:cubicBezTo>
                    <a:pt x="295" y="236"/>
                    <a:pt x="295" y="236"/>
                    <a:pt x="295" y="236"/>
                  </a:cubicBezTo>
                  <a:cubicBezTo>
                    <a:pt x="269" y="282"/>
                    <a:pt x="218" y="313"/>
                    <a:pt x="161" y="3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4" name="Freeform 33"/>
            <p:cNvSpPr>
              <a:spLocks noEditPoints="1"/>
            </p:cNvSpPr>
            <p:nvPr/>
          </p:nvSpPr>
          <p:spPr bwMode="auto">
            <a:xfrm>
              <a:off x="327279" y="596051"/>
              <a:ext cx="286138" cy="212337"/>
            </a:xfrm>
            <a:custGeom>
              <a:avLst/>
              <a:gdLst>
                <a:gd name="T0" fmla="*/ 236 w 280"/>
                <a:gd name="T1" fmla="*/ 171 h 207"/>
                <a:gd name="T2" fmla="*/ 158 w 280"/>
                <a:gd name="T3" fmla="*/ 183 h 207"/>
                <a:gd name="T4" fmla="*/ 187 w 280"/>
                <a:gd name="T5" fmla="*/ 139 h 207"/>
                <a:gd name="T6" fmla="*/ 214 w 280"/>
                <a:gd name="T7" fmla="*/ 153 h 207"/>
                <a:gd name="T8" fmla="*/ 232 w 280"/>
                <a:gd name="T9" fmla="*/ 139 h 207"/>
                <a:gd name="T10" fmla="*/ 259 w 280"/>
                <a:gd name="T11" fmla="*/ 152 h 207"/>
                <a:gd name="T12" fmla="*/ 271 w 280"/>
                <a:gd name="T13" fmla="*/ 139 h 207"/>
                <a:gd name="T14" fmla="*/ 242 w 280"/>
                <a:gd name="T15" fmla="*/ 120 h 207"/>
                <a:gd name="T16" fmla="*/ 179 w 280"/>
                <a:gd name="T17" fmla="*/ 78 h 207"/>
                <a:gd name="T18" fmla="*/ 101 w 280"/>
                <a:gd name="T19" fmla="*/ 78 h 207"/>
                <a:gd name="T20" fmla="*/ 46 w 280"/>
                <a:gd name="T21" fmla="*/ 106 h 207"/>
                <a:gd name="T22" fmla="*/ 9 w 280"/>
                <a:gd name="T23" fmla="*/ 125 h 207"/>
                <a:gd name="T24" fmla="*/ 24 w 280"/>
                <a:gd name="T25" fmla="*/ 149 h 207"/>
                <a:gd name="T26" fmla="*/ 56 w 280"/>
                <a:gd name="T27" fmla="*/ 124 h 207"/>
                <a:gd name="T28" fmla="*/ 69 w 280"/>
                <a:gd name="T29" fmla="*/ 149 h 207"/>
                <a:gd name="T30" fmla="*/ 100 w 280"/>
                <a:gd name="T31" fmla="*/ 124 h 207"/>
                <a:gd name="T32" fmla="*/ 120 w 280"/>
                <a:gd name="T33" fmla="*/ 138 h 207"/>
                <a:gd name="T34" fmla="*/ 123 w 280"/>
                <a:gd name="T35" fmla="*/ 182 h 207"/>
                <a:gd name="T36" fmla="*/ 44 w 280"/>
                <a:gd name="T37" fmla="*/ 171 h 207"/>
                <a:gd name="T38" fmla="*/ 0 w 280"/>
                <a:gd name="T39" fmla="*/ 186 h 207"/>
                <a:gd name="T40" fmla="*/ 98 w 280"/>
                <a:gd name="T41" fmla="*/ 188 h 207"/>
                <a:gd name="T42" fmla="*/ 183 w 280"/>
                <a:gd name="T43" fmla="*/ 188 h 207"/>
                <a:gd name="T44" fmla="*/ 280 w 280"/>
                <a:gd name="T45" fmla="*/ 186 h 207"/>
                <a:gd name="T46" fmla="*/ 203 w 280"/>
                <a:gd name="T47" fmla="*/ 79 h 207"/>
                <a:gd name="T48" fmla="*/ 199 w 280"/>
                <a:gd name="T49" fmla="*/ 122 h 207"/>
                <a:gd name="T50" fmla="*/ 203 w 280"/>
                <a:gd name="T51" fmla="*/ 79 h 207"/>
                <a:gd name="T52" fmla="*/ 65 w 280"/>
                <a:gd name="T53" fmla="*/ 105 h 207"/>
                <a:gd name="T54" fmla="*/ 93 w 280"/>
                <a:gd name="T55" fmla="*/ 95 h 207"/>
                <a:gd name="T56" fmla="*/ 148 w 280"/>
                <a:gd name="T57" fmla="*/ 108 h 207"/>
                <a:gd name="T58" fmla="*/ 136 w 280"/>
                <a:gd name="T59" fmla="*/ 84 h 207"/>
                <a:gd name="T60" fmla="*/ 108 w 280"/>
                <a:gd name="T61" fmla="*/ 107 h 207"/>
                <a:gd name="T62" fmla="*/ 179 w 280"/>
                <a:gd name="T63" fmla="*/ 122 h 207"/>
                <a:gd name="T64" fmla="*/ 161 w 280"/>
                <a:gd name="T65" fmla="*/ 10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0" h="207">
                  <a:moveTo>
                    <a:pt x="275" y="174"/>
                  </a:moveTo>
                  <a:cubicBezTo>
                    <a:pt x="253" y="191"/>
                    <a:pt x="236" y="171"/>
                    <a:pt x="236" y="171"/>
                  </a:cubicBezTo>
                  <a:cubicBezTo>
                    <a:pt x="207" y="198"/>
                    <a:pt x="184" y="172"/>
                    <a:pt x="184" y="172"/>
                  </a:cubicBezTo>
                  <a:cubicBezTo>
                    <a:pt x="166" y="185"/>
                    <a:pt x="158" y="183"/>
                    <a:pt x="158" y="183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93" y="153"/>
                    <a:pt x="193" y="153"/>
                    <a:pt x="193" y="153"/>
                  </a:cubicBezTo>
                  <a:cubicBezTo>
                    <a:pt x="214" y="153"/>
                    <a:pt x="214" y="153"/>
                    <a:pt x="214" y="153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32" y="139"/>
                    <a:pt x="232" y="139"/>
                    <a:pt x="232" y="139"/>
                  </a:cubicBezTo>
                  <a:cubicBezTo>
                    <a:pt x="238" y="153"/>
                    <a:pt x="238" y="153"/>
                    <a:pt x="238" y="153"/>
                  </a:cubicBezTo>
                  <a:cubicBezTo>
                    <a:pt x="259" y="152"/>
                    <a:pt x="259" y="152"/>
                    <a:pt x="259" y="152"/>
                  </a:cubicBezTo>
                  <a:cubicBezTo>
                    <a:pt x="253" y="139"/>
                    <a:pt x="253" y="139"/>
                    <a:pt x="253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19"/>
                    <a:pt x="271" y="119"/>
                    <a:pt x="271" y="119"/>
                  </a:cubicBezTo>
                  <a:cubicBezTo>
                    <a:pt x="242" y="120"/>
                    <a:pt x="242" y="120"/>
                    <a:pt x="242" y="120"/>
                  </a:cubicBezTo>
                  <a:cubicBezTo>
                    <a:pt x="207" y="49"/>
                    <a:pt x="207" y="49"/>
                    <a:pt x="207" y="49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10" y="105"/>
                    <a:pt x="10" y="105"/>
                    <a:pt x="10" y="10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24" y="149"/>
                    <a:pt x="24" y="149"/>
                    <a:pt x="2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89" y="149"/>
                    <a:pt x="89" y="149"/>
                    <a:pt x="89" y="149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9" y="139"/>
                    <a:pt x="129" y="139"/>
                    <a:pt x="129" y="139"/>
                  </a:cubicBezTo>
                  <a:cubicBezTo>
                    <a:pt x="123" y="182"/>
                    <a:pt x="123" y="182"/>
                    <a:pt x="123" y="182"/>
                  </a:cubicBezTo>
                  <a:cubicBezTo>
                    <a:pt x="113" y="185"/>
                    <a:pt x="98" y="172"/>
                    <a:pt x="98" y="172"/>
                  </a:cubicBezTo>
                  <a:cubicBezTo>
                    <a:pt x="69" y="198"/>
                    <a:pt x="44" y="171"/>
                    <a:pt x="44" y="171"/>
                  </a:cubicBezTo>
                  <a:cubicBezTo>
                    <a:pt x="26" y="191"/>
                    <a:pt x="5" y="174"/>
                    <a:pt x="5" y="174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23" y="201"/>
                    <a:pt x="45" y="187"/>
                    <a:pt x="45" y="187"/>
                  </a:cubicBezTo>
                  <a:cubicBezTo>
                    <a:pt x="74" y="206"/>
                    <a:pt x="98" y="188"/>
                    <a:pt x="98" y="188"/>
                  </a:cubicBezTo>
                  <a:cubicBezTo>
                    <a:pt x="127" y="207"/>
                    <a:pt x="140" y="189"/>
                    <a:pt x="140" y="189"/>
                  </a:cubicBezTo>
                  <a:cubicBezTo>
                    <a:pt x="159" y="206"/>
                    <a:pt x="183" y="188"/>
                    <a:pt x="183" y="188"/>
                  </a:cubicBezTo>
                  <a:cubicBezTo>
                    <a:pt x="207" y="207"/>
                    <a:pt x="235" y="187"/>
                    <a:pt x="235" y="187"/>
                  </a:cubicBezTo>
                  <a:cubicBezTo>
                    <a:pt x="259" y="202"/>
                    <a:pt x="280" y="186"/>
                    <a:pt x="280" y="186"/>
                  </a:cubicBezTo>
                  <a:lnTo>
                    <a:pt x="275" y="174"/>
                  </a:lnTo>
                  <a:close/>
                  <a:moveTo>
                    <a:pt x="203" y="79"/>
                  </a:moveTo>
                  <a:cubicBezTo>
                    <a:pt x="223" y="121"/>
                    <a:pt x="223" y="121"/>
                    <a:pt x="223" y="121"/>
                  </a:cubicBezTo>
                  <a:cubicBezTo>
                    <a:pt x="199" y="122"/>
                    <a:pt x="199" y="122"/>
                    <a:pt x="199" y="122"/>
                  </a:cubicBezTo>
                  <a:cubicBezTo>
                    <a:pt x="187" y="95"/>
                    <a:pt x="187" y="95"/>
                    <a:pt x="187" y="95"/>
                  </a:cubicBezTo>
                  <a:lnTo>
                    <a:pt x="203" y="79"/>
                  </a:lnTo>
                  <a:close/>
                  <a:moveTo>
                    <a:pt x="88" y="106"/>
                  </a:moveTo>
                  <a:cubicBezTo>
                    <a:pt x="65" y="105"/>
                    <a:pt x="65" y="105"/>
                    <a:pt x="65" y="105"/>
                  </a:cubicBezTo>
                  <a:cubicBezTo>
                    <a:pt x="78" y="79"/>
                    <a:pt x="78" y="79"/>
                    <a:pt x="78" y="79"/>
                  </a:cubicBezTo>
                  <a:cubicBezTo>
                    <a:pt x="93" y="95"/>
                    <a:pt x="93" y="95"/>
                    <a:pt x="93" y="95"/>
                  </a:cubicBezTo>
                  <a:lnTo>
                    <a:pt x="88" y="106"/>
                  </a:lnTo>
                  <a:close/>
                  <a:moveTo>
                    <a:pt x="148" y="108"/>
                  </a:moveTo>
                  <a:cubicBezTo>
                    <a:pt x="145" y="84"/>
                    <a:pt x="145" y="84"/>
                    <a:pt x="145" y="84"/>
                  </a:cubicBezTo>
                  <a:cubicBezTo>
                    <a:pt x="136" y="84"/>
                    <a:pt x="136" y="84"/>
                    <a:pt x="136" y="84"/>
                  </a:cubicBezTo>
                  <a:cubicBezTo>
                    <a:pt x="132" y="108"/>
                    <a:pt x="132" y="108"/>
                    <a:pt x="132" y="108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41" y="39"/>
                    <a:pt x="141" y="39"/>
                    <a:pt x="141" y="39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61" y="108"/>
                    <a:pt x="161" y="108"/>
                    <a:pt x="161" y="108"/>
                  </a:cubicBezTo>
                  <a:lnTo>
                    <a:pt x="148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5" name="Freeform 34"/>
            <p:cNvSpPr/>
            <p:nvPr/>
          </p:nvSpPr>
          <p:spPr bwMode="auto">
            <a:xfrm>
              <a:off x="271173" y="644388"/>
              <a:ext cx="17263" cy="19421"/>
            </a:xfrm>
            <a:custGeom>
              <a:avLst/>
              <a:gdLst>
                <a:gd name="T0" fmla="*/ 15 w 17"/>
                <a:gd name="T1" fmla="*/ 18 h 19"/>
                <a:gd name="T2" fmla="*/ 17 w 17"/>
                <a:gd name="T3" fmla="*/ 18 h 19"/>
                <a:gd name="T4" fmla="*/ 16 w 17"/>
                <a:gd name="T5" fmla="*/ 12 h 19"/>
                <a:gd name="T6" fmla="*/ 9 w 17"/>
                <a:gd name="T7" fmla="*/ 1 h 19"/>
                <a:gd name="T8" fmla="*/ 1 w 17"/>
                <a:gd name="T9" fmla="*/ 0 h 19"/>
                <a:gd name="T10" fmla="*/ 1 w 17"/>
                <a:gd name="T11" fmla="*/ 2 h 19"/>
                <a:gd name="T12" fmla="*/ 7 w 17"/>
                <a:gd name="T13" fmla="*/ 6 h 19"/>
                <a:gd name="T14" fmla="*/ 13 w 17"/>
                <a:gd name="T15" fmla="*/ 14 h 19"/>
                <a:gd name="T16" fmla="*/ 15 w 17"/>
                <a:gd name="T17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9">
                  <a:moveTo>
                    <a:pt x="15" y="18"/>
                  </a:moveTo>
                  <a:cubicBezTo>
                    <a:pt x="15" y="18"/>
                    <a:pt x="16" y="19"/>
                    <a:pt x="17" y="18"/>
                  </a:cubicBezTo>
                  <a:cubicBezTo>
                    <a:pt x="17" y="18"/>
                    <a:pt x="17" y="14"/>
                    <a:pt x="16" y="12"/>
                  </a:cubicBezTo>
                  <a:cubicBezTo>
                    <a:pt x="16" y="12"/>
                    <a:pt x="10" y="5"/>
                    <a:pt x="9" y="1"/>
                  </a:cubicBezTo>
                  <a:cubicBezTo>
                    <a:pt x="9" y="1"/>
                    <a:pt x="8" y="0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2"/>
                    <a:pt x="4" y="1"/>
                    <a:pt x="7" y="6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5" y="17"/>
                    <a:pt x="15" y="1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6" name="Freeform 35"/>
            <p:cNvSpPr/>
            <p:nvPr/>
          </p:nvSpPr>
          <p:spPr bwMode="auto">
            <a:xfrm>
              <a:off x="297931" y="650430"/>
              <a:ext cx="12084" cy="17695"/>
            </a:xfrm>
            <a:custGeom>
              <a:avLst/>
              <a:gdLst>
                <a:gd name="T0" fmla="*/ 10 w 12"/>
                <a:gd name="T1" fmla="*/ 1 h 17"/>
                <a:gd name="T2" fmla="*/ 3 w 12"/>
                <a:gd name="T3" fmla="*/ 0 h 17"/>
                <a:gd name="T4" fmla="*/ 2 w 12"/>
                <a:gd name="T5" fmla="*/ 2 h 17"/>
                <a:gd name="T6" fmla="*/ 5 w 12"/>
                <a:gd name="T7" fmla="*/ 15 h 17"/>
                <a:gd name="T8" fmla="*/ 7 w 12"/>
                <a:gd name="T9" fmla="*/ 14 h 17"/>
                <a:gd name="T10" fmla="*/ 11 w 12"/>
                <a:gd name="T11" fmla="*/ 4 h 17"/>
                <a:gd name="T12" fmla="*/ 10 w 12"/>
                <a:gd name="T1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7">
                  <a:moveTo>
                    <a:pt x="10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1"/>
                    <a:pt x="2" y="2"/>
                  </a:cubicBezTo>
                  <a:cubicBezTo>
                    <a:pt x="2" y="2"/>
                    <a:pt x="6" y="10"/>
                    <a:pt x="5" y="15"/>
                  </a:cubicBezTo>
                  <a:cubicBezTo>
                    <a:pt x="5" y="15"/>
                    <a:pt x="6" y="17"/>
                    <a:pt x="7" y="14"/>
                  </a:cubicBezTo>
                  <a:cubicBezTo>
                    <a:pt x="7" y="14"/>
                    <a:pt x="9" y="5"/>
                    <a:pt x="11" y="4"/>
                  </a:cubicBezTo>
                  <a:cubicBezTo>
                    <a:pt x="11" y="4"/>
                    <a:pt x="12" y="1"/>
                    <a:pt x="10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7" name="Freeform 36"/>
            <p:cNvSpPr/>
            <p:nvPr/>
          </p:nvSpPr>
          <p:spPr bwMode="auto">
            <a:xfrm>
              <a:off x="278510" y="659925"/>
              <a:ext cx="18126" cy="34526"/>
            </a:xfrm>
            <a:custGeom>
              <a:avLst/>
              <a:gdLst>
                <a:gd name="T0" fmla="*/ 15 w 18"/>
                <a:gd name="T1" fmla="*/ 2 h 34"/>
                <a:gd name="T2" fmla="*/ 14 w 18"/>
                <a:gd name="T3" fmla="*/ 2 h 34"/>
                <a:gd name="T4" fmla="*/ 12 w 18"/>
                <a:gd name="T5" fmla="*/ 12 h 34"/>
                <a:gd name="T6" fmla="*/ 12 w 18"/>
                <a:gd name="T7" fmla="*/ 21 h 34"/>
                <a:gd name="T8" fmla="*/ 11 w 18"/>
                <a:gd name="T9" fmla="*/ 27 h 34"/>
                <a:gd name="T10" fmla="*/ 10 w 18"/>
                <a:gd name="T11" fmla="*/ 27 h 34"/>
                <a:gd name="T12" fmla="*/ 1 w 18"/>
                <a:gd name="T13" fmla="*/ 18 h 34"/>
                <a:gd name="T14" fmla="*/ 2 w 18"/>
                <a:gd name="T15" fmla="*/ 20 h 34"/>
                <a:gd name="T16" fmla="*/ 6 w 18"/>
                <a:gd name="T17" fmla="*/ 33 h 34"/>
                <a:gd name="T18" fmla="*/ 13 w 18"/>
                <a:gd name="T19" fmla="*/ 34 h 34"/>
                <a:gd name="T20" fmla="*/ 18 w 18"/>
                <a:gd name="T21" fmla="*/ 21 h 34"/>
                <a:gd name="T22" fmla="*/ 17 w 18"/>
                <a:gd name="T23" fmla="*/ 13 h 34"/>
                <a:gd name="T24" fmla="*/ 15 w 18"/>
                <a:gd name="T25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34">
                  <a:moveTo>
                    <a:pt x="15" y="2"/>
                  </a:moveTo>
                  <a:cubicBezTo>
                    <a:pt x="15" y="2"/>
                    <a:pt x="15" y="0"/>
                    <a:pt x="14" y="2"/>
                  </a:cubicBezTo>
                  <a:cubicBezTo>
                    <a:pt x="14" y="2"/>
                    <a:pt x="14" y="9"/>
                    <a:pt x="12" y="12"/>
                  </a:cubicBezTo>
                  <a:cubicBezTo>
                    <a:pt x="12" y="12"/>
                    <a:pt x="12" y="19"/>
                    <a:pt x="12" y="21"/>
                  </a:cubicBezTo>
                  <a:cubicBezTo>
                    <a:pt x="12" y="21"/>
                    <a:pt x="10" y="26"/>
                    <a:pt x="11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6" y="16"/>
                    <a:pt x="1" y="18"/>
                  </a:cubicBezTo>
                  <a:cubicBezTo>
                    <a:pt x="1" y="18"/>
                    <a:pt x="0" y="19"/>
                    <a:pt x="2" y="20"/>
                  </a:cubicBezTo>
                  <a:cubicBezTo>
                    <a:pt x="2" y="20"/>
                    <a:pt x="7" y="30"/>
                    <a:pt x="6" y="33"/>
                  </a:cubicBezTo>
                  <a:cubicBezTo>
                    <a:pt x="6" y="33"/>
                    <a:pt x="10" y="34"/>
                    <a:pt x="13" y="34"/>
                  </a:cubicBezTo>
                  <a:cubicBezTo>
                    <a:pt x="13" y="34"/>
                    <a:pt x="17" y="25"/>
                    <a:pt x="18" y="21"/>
                  </a:cubicBezTo>
                  <a:cubicBezTo>
                    <a:pt x="18" y="21"/>
                    <a:pt x="18" y="15"/>
                    <a:pt x="17" y="13"/>
                  </a:cubicBezTo>
                  <a:cubicBezTo>
                    <a:pt x="17" y="13"/>
                    <a:pt x="17" y="5"/>
                    <a:pt x="15" y="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8" name="Freeform 37"/>
            <p:cNvSpPr/>
            <p:nvPr/>
          </p:nvSpPr>
          <p:spPr bwMode="auto">
            <a:xfrm>
              <a:off x="508111" y="546851"/>
              <a:ext cx="59127" cy="27621"/>
            </a:xfrm>
            <a:custGeom>
              <a:avLst/>
              <a:gdLst>
                <a:gd name="T0" fmla="*/ 58 w 58"/>
                <a:gd name="T1" fmla="*/ 9 h 27"/>
                <a:gd name="T2" fmla="*/ 55 w 58"/>
                <a:gd name="T3" fmla="*/ 9 h 27"/>
                <a:gd name="T4" fmla="*/ 51 w 58"/>
                <a:gd name="T5" fmla="*/ 8 h 27"/>
                <a:gd name="T6" fmla="*/ 50 w 58"/>
                <a:gd name="T7" fmla="*/ 2 h 27"/>
                <a:gd name="T8" fmla="*/ 47 w 58"/>
                <a:gd name="T9" fmla="*/ 0 h 27"/>
                <a:gd name="T10" fmla="*/ 45 w 58"/>
                <a:gd name="T11" fmla="*/ 5 h 27"/>
                <a:gd name="T12" fmla="*/ 44 w 58"/>
                <a:gd name="T13" fmla="*/ 7 h 27"/>
                <a:gd name="T14" fmla="*/ 34 w 58"/>
                <a:gd name="T15" fmla="*/ 7 h 27"/>
                <a:gd name="T16" fmla="*/ 37 w 58"/>
                <a:gd name="T17" fmla="*/ 4 h 27"/>
                <a:gd name="T18" fmla="*/ 35 w 58"/>
                <a:gd name="T19" fmla="*/ 3 h 27"/>
                <a:gd name="T20" fmla="*/ 30 w 58"/>
                <a:gd name="T21" fmla="*/ 10 h 27"/>
                <a:gd name="T22" fmla="*/ 34 w 58"/>
                <a:gd name="T23" fmla="*/ 14 h 27"/>
                <a:gd name="T24" fmla="*/ 26 w 58"/>
                <a:gd name="T25" fmla="*/ 18 h 27"/>
                <a:gd name="T26" fmla="*/ 4 w 58"/>
                <a:gd name="T27" fmla="*/ 24 h 27"/>
                <a:gd name="T28" fmla="*/ 5 w 58"/>
                <a:gd name="T29" fmla="*/ 26 h 27"/>
                <a:gd name="T30" fmla="*/ 24 w 58"/>
                <a:gd name="T31" fmla="*/ 24 h 27"/>
                <a:gd name="T32" fmla="*/ 49 w 58"/>
                <a:gd name="T33" fmla="*/ 13 h 27"/>
                <a:gd name="T34" fmla="*/ 58 w 58"/>
                <a:gd name="T35" fmla="*/ 13 h 27"/>
                <a:gd name="T36" fmla="*/ 58 w 58"/>
                <a:gd name="T37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27">
                  <a:moveTo>
                    <a:pt x="58" y="9"/>
                  </a:moveTo>
                  <a:cubicBezTo>
                    <a:pt x="57" y="8"/>
                    <a:pt x="55" y="9"/>
                    <a:pt x="55" y="9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7"/>
                    <a:pt x="50" y="2"/>
                    <a:pt x="50" y="2"/>
                  </a:cubicBezTo>
                  <a:cubicBezTo>
                    <a:pt x="49" y="0"/>
                    <a:pt x="47" y="0"/>
                    <a:pt x="47" y="0"/>
                  </a:cubicBezTo>
                  <a:cubicBezTo>
                    <a:pt x="46" y="1"/>
                    <a:pt x="45" y="5"/>
                    <a:pt x="45" y="5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3" y="5"/>
                    <a:pt x="37" y="4"/>
                    <a:pt x="37" y="4"/>
                  </a:cubicBezTo>
                  <a:cubicBezTo>
                    <a:pt x="38" y="1"/>
                    <a:pt x="35" y="3"/>
                    <a:pt x="35" y="3"/>
                  </a:cubicBezTo>
                  <a:cubicBezTo>
                    <a:pt x="30" y="5"/>
                    <a:pt x="30" y="10"/>
                    <a:pt x="30" y="10"/>
                  </a:cubicBezTo>
                  <a:cubicBezTo>
                    <a:pt x="29" y="14"/>
                    <a:pt x="33" y="14"/>
                    <a:pt x="34" y="14"/>
                  </a:cubicBezTo>
                  <a:cubicBezTo>
                    <a:pt x="33" y="15"/>
                    <a:pt x="26" y="18"/>
                    <a:pt x="26" y="18"/>
                  </a:cubicBezTo>
                  <a:cubicBezTo>
                    <a:pt x="17" y="24"/>
                    <a:pt x="4" y="24"/>
                    <a:pt x="4" y="24"/>
                  </a:cubicBezTo>
                  <a:cubicBezTo>
                    <a:pt x="0" y="25"/>
                    <a:pt x="5" y="26"/>
                    <a:pt x="5" y="26"/>
                  </a:cubicBezTo>
                  <a:cubicBezTo>
                    <a:pt x="9" y="27"/>
                    <a:pt x="24" y="24"/>
                    <a:pt x="24" y="24"/>
                  </a:cubicBezTo>
                  <a:cubicBezTo>
                    <a:pt x="46" y="18"/>
                    <a:pt x="49" y="13"/>
                    <a:pt x="49" y="13"/>
                  </a:cubicBezTo>
                  <a:cubicBezTo>
                    <a:pt x="53" y="13"/>
                    <a:pt x="58" y="13"/>
                    <a:pt x="58" y="13"/>
                  </a:cubicBezTo>
                  <a:lnTo>
                    <a:pt x="58" y="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9" name="Freeform 38"/>
            <p:cNvSpPr/>
            <p:nvPr/>
          </p:nvSpPr>
          <p:spPr bwMode="auto">
            <a:xfrm>
              <a:off x="537890" y="573609"/>
              <a:ext cx="18126" cy="16400"/>
            </a:xfrm>
            <a:custGeom>
              <a:avLst/>
              <a:gdLst>
                <a:gd name="T0" fmla="*/ 10 w 18"/>
                <a:gd name="T1" fmla="*/ 5 h 16"/>
                <a:gd name="T2" fmla="*/ 4 w 18"/>
                <a:gd name="T3" fmla="*/ 14 h 16"/>
                <a:gd name="T4" fmla="*/ 3 w 18"/>
                <a:gd name="T5" fmla="*/ 16 h 16"/>
                <a:gd name="T6" fmla="*/ 14 w 18"/>
                <a:gd name="T7" fmla="*/ 13 h 16"/>
                <a:gd name="T8" fmla="*/ 14 w 18"/>
                <a:gd name="T9" fmla="*/ 4 h 16"/>
                <a:gd name="T10" fmla="*/ 10 w 18"/>
                <a:gd name="T1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0" y="5"/>
                  </a:moveTo>
                  <a:cubicBezTo>
                    <a:pt x="10" y="5"/>
                    <a:pt x="7" y="14"/>
                    <a:pt x="4" y="14"/>
                  </a:cubicBezTo>
                  <a:cubicBezTo>
                    <a:pt x="4" y="14"/>
                    <a:pt x="0" y="16"/>
                    <a:pt x="3" y="16"/>
                  </a:cubicBezTo>
                  <a:cubicBezTo>
                    <a:pt x="3" y="16"/>
                    <a:pt x="10" y="13"/>
                    <a:pt x="14" y="13"/>
                  </a:cubicBezTo>
                  <a:cubicBezTo>
                    <a:pt x="14" y="13"/>
                    <a:pt x="18" y="10"/>
                    <a:pt x="14" y="4"/>
                  </a:cubicBezTo>
                  <a:cubicBezTo>
                    <a:pt x="14" y="4"/>
                    <a:pt x="12" y="0"/>
                    <a:pt x="10" y="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0" name="Freeform 39"/>
            <p:cNvSpPr>
              <a:spLocks noEditPoints="1"/>
            </p:cNvSpPr>
            <p:nvPr/>
          </p:nvSpPr>
          <p:spPr bwMode="auto">
            <a:xfrm>
              <a:off x="625501" y="652588"/>
              <a:ext cx="61284" cy="38842"/>
            </a:xfrm>
            <a:custGeom>
              <a:avLst/>
              <a:gdLst>
                <a:gd name="T0" fmla="*/ 59 w 60"/>
                <a:gd name="T1" fmla="*/ 18 h 38"/>
                <a:gd name="T2" fmla="*/ 58 w 60"/>
                <a:gd name="T3" fmla="*/ 18 h 38"/>
                <a:gd name="T4" fmla="*/ 54 w 60"/>
                <a:gd name="T5" fmla="*/ 15 h 38"/>
                <a:gd name="T6" fmla="*/ 52 w 60"/>
                <a:gd name="T7" fmla="*/ 11 h 38"/>
                <a:gd name="T8" fmla="*/ 49 w 60"/>
                <a:gd name="T9" fmla="*/ 10 h 38"/>
                <a:gd name="T10" fmla="*/ 42 w 60"/>
                <a:gd name="T11" fmla="*/ 5 h 38"/>
                <a:gd name="T12" fmla="*/ 44 w 60"/>
                <a:gd name="T13" fmla="*/ 2 h 38"/>
                <a:gd name="T14" fmla="*/ 42 w 60"/>
                <a:gd name="T15" fmla="*/ 0 h 38"/>
                <a:gd name="T16" fmla="*/ 36 w 60"/>
                <a:gd name="T17" fmla="*/ 2 h 38"/>
                <a:gd name="T18" fmla="*/ 39 w 60"/>
                <a:gd name="T19" fmla="*/ 6 h 38"/>
                <a:gd name="T20" fmla="*/ 47 w 60"/>
                <a:gd name="T21" fmla="*/ 11 h 38"/>
                <a:gd name="T22" fmla="*/ 47 w 60"/>
                <a:gd name="T23" fmla="*/ 16 h 38"/>
                <a:gd name="T24" fmla="*/ 43 w 60"/>
                <a:gd name="T25" fmla="*/ 15 h 38"/>
                <a:gd name="T26" fmla="*/ 26 w 60"/>
                <a:gd name="T27" fmla="*/ 5 h 38"/>
                <a:gd name="T28" fmla="*/ 21 w 60"/>
                <a:gd name="T29" fmla="*/ 6 h 38"/>
                <a:gd name="T30" fmla="*/ 22 w 60"/>
                <a:gd name="T31" fmla="*/ 10 h 38"/>
                <a:gd name="T32" fmla="*/ 27 w 60"/>
                <a:gd name="T33" fmla="*/ 13 h 38"/>
                <a:gd name="T34" fmla="*/ 21 w 60"/>
                <a:gd name="T35" fmla="*/ 13 h 38"/>
                <a:gd name="T36" fmla="*/ 19 w 60"/>
                <a:gd name="T37" fmla="*/ 17 h 38"/>
                <a:gd name="T38" fmla="*/ 18 w 60"/>
                <a:gd name="T39" fmla="*/ 23 h 38"/>
                <a:gd name="T40" fmla="*/ 6 w 60"/>
                <a:gd name="T41" fmla="*/ 5 h 38"/>
                <a:gd name="T42" fmla="*/ 1 w 60"/>
                <a:gd name="T43" fmla="*/ 22 h 38"/>
                <a:gd name="T44" fmla="*/ 8 w 60"/>
                <a:gd name="T45" fmla="*/ 29 h 38"/>
                <a:gd name="T46" fmla="*/ 14 w 60"/>
                <a:gd name="T47" fmla="*/ 28 h 38"/>
                <a:gd name="T48" fmla="*/ 15 w 60"/>
                <a:gd name="T49" fmla="*/ 28 h 38"/>
                <a:gd name="T50" fmla="*/ 15 w 60"/>
                <a:gd name="T51" fmla="*/ 32 h 38"/>
                <a:gd name="T52" fmla="*/ 15 w 60"/>
                <a:gd name="T53" fmla="*/ 35 h 38"/>
                <a:gd name="T54" fmla="*/ 19 w 60"/>
                <a:gd name="T55" fmla="*/ 33 h 38"/>
                <a:gd name="T56" fmla="*/ 19 w 60"/>
                <a:gd name="T57" fmla="*/ 26 h 38"/>
                <a:gd name="T58" fmla="*/ 23 w 60"/>
                <a:gd name="T59" fmla="*/ 18 h 38"/>
                <a:gd name="T60" fmla="*/ 33 w 60"/>
                <a:gd name="T61" fmla="*/ 18 h 38"/>
                <a:gd name="T62" fmla="*/ 31 w 60"/>
                <a:gd name="T63" fmla="*/ 12 h 38"/>
                <a:gd name="T64" fmla="*/ 38 w 60"/>
                <a:gd name="T65" fmla="*/ 17 h 38"/>
                <a:gd name="T66" fmla="*/ 42 w 60"/>
                <a:gd name="T67" fmla="*/ 18 h 38"/>
                <a:gd name="T68" fmla="*/ 47 w 60"/>
                <a:gd name="T69" fmla="*/ 21 h 38"/>
                <a:gd name="T70" fmla="*/ 59 w 60"/>
                <a:gd name="T71" fmla="*/ 24 h 38"/>
                <a:gd name="T72" fmla="*/ 59 w 60"/>
                <a:gd name="T73" fmla="*/ 18 h 38"/>
                <a:gd name="T74" fmla="*/ 9 w 60"/>
                <a:gd name="T75" fmla="*/ 25 h 38"/>
                <a:gd name="T76" fmla="*/ 5 w 60"/>
                <a:gd name="T77" fmla="*/ 15 h 38"/>
                <a:gd name="T78" fmla="*/ 10 w 60"/>
                <a:gd name="T79" fmla="*/ 17 h 38"/>
                <a:gd name="T80" fmla="*/ 14 w 60"/>
                <a:gd name="T81" fmla="*/ 22 h 38"/>
                <a:gd name="T82" fmla="*/ 9 w 60"/>
                <a:gd name="T83" fmla="*/ 25 h 38"/>
                <a:gd name="T84" fmla="*/ 52 w 60"/>
                <a:gd name="T85" fmla="*/ 16 h 38"/>
                <a:gd name="T86" fmla="*/ 53 w 60"/>
                <a:gd name="T87" fmla="*/ 17 h 38"/>
                <a:gd name="T88" fmla="*/ 55 w 60"/>
                <a:gd name="T89" fmla="*/ 18 h 38"/>
                <a:gd name="T90" fmla="*/ 52 w 60"/>
                <a:gd name="T91" fmla="*/ 1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0" h="38">
                  <a:moveTo>
                    <a:pt x="59" y="1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1" y="15"/>
                    <a:pt x="52" y="11"/>
                  </a:cubicBezTo>
                  <a:cubicBezTo>
                    <a:pt x="52" y="11"/>
                    <a:pt x="51" y="10"/>
                    <a:pt x="49" y="10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0" y="3"/>
                    <a:pt x="44" y="2"/>
                  </a:cubicBezTo>
                  <a:cubicBezTo>
                    <a:pt x="44" y="2"/>
                    <a:pt x="47" y="0"/>
                    <a:pt x="42" y="0"/>
                  </a:cubicBezTo>
                  <a:cubicBezTo>
                    <a:pt x="42" y="0"/>
                    <a:pt x="37" y="1"/>
                    <a:pt x="36" y="2"/>
                  </a:cubicBezTo>
                  <a:cubicBezTo>
                    <a:pt x="36" y="2"/>
                    <a:pt x="36" y="6"/>
                    <a:pt x="39" y="6"/>
                  </a:cubicBezTo>
                  <a:cubicBezTo>
                    <a:pt x="39" y="6"/>
                    <a:pt x="46" y="10"/>
                    <a:pt x="47" y="11"/>
                  </a:cubicBezTo>
                  <a:cubicBezTo>
                    <a:pt x="47" y="11"/>
                    <a:pt x="46" y="15"/>
                    <a:pt x="47" y="16"/>
                  </a:cubicBezTo>
                  <a:cubicBezTo>
                    <a:pt x="47" y="16"/>
                    <a:pt x="46" y="17"/>
                    <a:pt x="43" y="15"/>
                  </a:cubicBezTo>
                  <a:cubicBezTo>
                    <a:pt x="43" y="15"/>
                    <a:pt x="27" y="8"/>
                    <a:pt x="26" y="5"/>
                  </a:cubicBezTo>
                  <a:cubicBezTo>
                    <a:pt x="26" y="5"/>
                    <a:pt x="23" y="5"/>
                    <a:pt x="21" y="6"/>
                  </a:cubicBezTo>
                  <a:cubicBezTo>
                    <a:pt x="21" y="6"/>
                    <a:pt x="21" y="9"/>
                    <a:pt x="22" y="10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5" y="14"/>
                    <a:pt x="21" y="13"/>
                  </a:cubicBezTo>
                  <a:cubicBezTo>
                    <a:pt x="21" y="13"/>
                    <a:pt x="17" y="14"/>
                    <a:pt x="19" y="17"/>
                  </a:cubicBezTo>
                  <a:cubicBezTo>
                    <a:pt x="19" y="17"/>
                    <a:pt x="21" y="21"/>
                    <a:pt x="18" y="23"/>
                  </a:cubicBezTo>
                  <a:cubicBezTo>
                    <a:pt x="18" y="23"/>
                    <a:pt x="19" y="15"/>
                    <a:pt x="6" y="5"/>
                  </a:cubicBezTo>
                  <a:cubicBezTo>
                    <a:pt x="6" y="5"/>
                    <a:pt x="3" y="5"/>
                    <a:pt x="1" y="22"/>
                  </a:cubicBezTo>
                  <a:cubicBezTo>
                    <a:pt x="1" y="22"/>
                    <a:pt x="0" y="29"/>
                    <a:pt x="8" y="29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4" y="27"/>
                    <a:pt x="15" y="28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3" y="34"/>
                    <a:pt x="15" y="35"/>
                  </a:cubicBezTo>
                  <a:cubicBezTo>
                    <a:pt x="15" y="35"/>
                    <a:pt x="18" y="38"/>
                    <a:pt x="19" y="33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4" y="26"/>
                    <a:pt x="2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8"/>
                    <a:pt x="36" y="16"/>
                    <a:pt x="31" y="12"/>
                  </a:cubicBezTo>
                  <a:cubicBezTo>
                    <a:pt x="31" y="12"/>
                    <a:pt x="37" y="15"/>
                    <a:pt x="38" y="17"/>
                  </a:cubicBezTo>
                  <a:cubicBezTo>
                    <a:pt x="38" y="17"/>
                    <a:pt x="39" y="18"/>
                    <a:pt x="42" y="18"/>
                  </a:cubicBezTo>
                  <a:cubicBezTo>
                    <a:pt x="42" y="18"/>
                    <a:pt x="42" y="20"/>
                    <a:pt x="47" y="21"/>
                  </a:cubicBezTo>
                  <a:cubicBezTo>
                    <a:pt x="47" y="21"/>
                    <a:pt x="48" y="23"/>
                    <a:pt x="59" y="24"/>
                  </a:cubicBezTo>
                  <a:cubicBezTo>
                    <a:pt x="59" y="24"/>
                    <a:pt x="60" y="20"/>
                    <a:pt x="59" y="18"/>
                  </a:cubicBezTo>
                  <a:close/>
                  <a:moveTo>
                    <a:pt x="9" y="25"/>
                  </a:moveTo>
                  <a:cubicBezTo>
                    <a:pt x="2" y="25"/>
                    <a:pt x="5" y="15"/>
                    <a:pt x="5" y="15"/>
                  </a:cubicBezTo>
                  <a:cubicBezTo>
                    <a:pt x="5" y="10"/>
                    <a:pt x="10" y="17"/>
                    <a:pt x="10" y="1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7" y="26"/>
                    <a:pt x="9" y="25"/>
                    <a:pt x="9" y="25"/>
                  </a:cubicBezTo>
                  <a:close/>
                  <a:moveTo>
                    <a:pt x="52" y="16"/>
                  </a:moveTo>
                  <a:cubicBezTo>
                    <a:pt x="52" y="16"/>
                    <a:pt x="52" y="16"/>
                    <a:pt x="53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0" y="18"/>
                    <a:pt x="52" y="1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1" name="Freeform 40"/>
            <p:cNvSpPr>
              <a:spLocks noEditPoints="1"/>
            </p:cNvSpPr>
            <p:nvPr/>
          </p:nvSpPr>
          <p:spPr bwMode="auto">
            <a:xfrm>
              <a:off x="371300" y="535630"/>
              <a:ext cx="27621" cy="59558"/>
            </a:xfrm>
            <a:custGeom>
              <a:avLst/>
              <a:gdLst>
                <a:gd name="T0" fmla="*/ 21 w 27"/>
                <a:gd name="T1" fmla="*/ 38 h 58"/>
                <a:gd name="T2" fmla="*/ 21 w 27"/>
                <a:gd name="T3" fmla="*/ 28 h 58"/>
                <a:gd name="T4" fmla="*/ 20 w 27"/>
                <a:gd name="T5" fmla="*/ 26 h 58"/>
                <a:gd name="T6" fmla="*/ 19 w 27"/>
                <a:gd name="T7" fmla="*/ 24 h 58"/>
                <a:gd name="T8" fmla="*/ 18 w 27"/>
                <a:gd name="T9" fmla="*/ 24 h 58"/>
                <a:gd name="T10" fmla="*/ 14 w 27"/>
                <a:gd name="T11" fmla="*/ 23 h 58"/>
                <a:gd name="T12" fmla="*/ 14 w 27"/>
                <a:gd name="T13" fmla="*/ 20 h 58"/>
                <a:gd name="T14" fmla="*/ 19 w 27"/>
                <a:gd name="T15" fmla="*/ 13 h 58"/>
                <a:gd name="T16" fmla="*/ 18 w 27"/>
                <a:gd name="T17" fmla="*/ 5 h 58"/>
                <a:gd name="T18" fmla="*/ 16 w 27"/>
                <a:gd name="T19" fmla="*/ 4 h 58"/>
                <a:gd name="T20" fmla="*/ 15 w 27"/>
                <a:gd name="T21" fmla="*/ 7 h 58"/>
                <a:gd name="T22" fmla="*/ 12 w 27"/>
                <a:gd name="T23" fmla="*/ 14 h 58"/>
                <a:gd name="T24" fmla="*/ 10 w 27"/>
                <a:gd name="T25" fmla="*/ 4 h 58"/>
                <a:gd name="T26" fmla="*/ 9 w 27"/>
                <a:gd name="T27" fmla="*/ 2 h 58"/>
                <a:gd name="T28" fmla="*/ 8 w 27"/>
                <a:gd name="T29" fmla="*/ 5 h 58"/>
                <a:gd name="T30" fmla="*/ 8 w 27"/>
                <a:gd name="T31" fmla="*/ 22 h 58"/>
                <a:gd name="T32" fmla="*/ 5 w 27"/>
                <a:gd name="T33" fmla="*/ 26 h 58"/>
                <a:gd name="T34" fmla="*/ 4 w 27"/>
                <a:gd name="T35" fmla="*/ 29 h 58"/>
                <a:gd name="T36" fmla="*/ 9 w 27"/>
                <a:gd name="T37" fmla="*/ 30 h 58"/>
                <a:gd name="T38" fmla="*/ 9 w 27"/>
                <a:gd name="T39" fmla="*/ 41 h 58"/>
                <a:gd name="T40" fmla="*/ 9 w 27"/>
                <a:gd name="T41" fmla="*/ 44 h 58"/>
                <a:gd name="T42" fmla="*/ 13 w 27"/>
                <a:gd name="T43" fmla="*/ 45 h 58"/>
                <a:gd name="T44" fmla="*/ 16 w 27"/>
                <a:gd name="T45" fmla="*/ 40 h 58"/>
                <a:gd name="T46" fmla="*/ 17 w 27"/>
                <a:gd name="T47" fmla="*/ 41 h 58"/>
                <a:gd name="T48" fmla="*/ 18 w 27"/>
                <a:gd name="T49" fmla="*/ 45 h 58"/>
                <a:gd name="T50" fmla="*/ 15 w 27"/>
                <a:gd name="T51" fmla="*/ 51 h 58"/>
                <a:gd name="T52" fmla="*/ 13 w 27"/>
                <a:gd name="T53" fmla="*/ 52 h 58"/>
                <a:gd name="T54" fmla="*/ 15 w 27"/>
                <a:gd name="T55" fmla="*/ 57 h 58"/>
                <a:gd name="T56" fmla="*/ 18 w 27"/>
                <a:gd name="T57" fmla="*/ 55 h 58"/>
                <a:gd name="T58" fmla="*/ 18 w 27"/>
                <a:gd name="T59" fmla="*/ 50 h 58"/>
                <a:gd name="T60" fmla="*/ 27 w 27"/>
                <a:gd name="T61" fmla="*/ 52 h 58"/>
                <a:gd name="T62" fmla="*/ 25 w 27"/>
                <a:gd name="T63" fmla="*/ 47 h 58"/>
                <a:gd name="T64" fmla="*/ 21 w 27"/>
                <a:gd name="T65" fmla="*/ 38 h 58"/>
                <a:gd name="T66" fmla="*/ 14 w 27"/>
                <a:gd name="T67" fmla="*/ 36 h 58"/>
                <a:gd name="T68" fmla="*/ 13 w 27"/>
                <a:gd name="T69" fmla="*/ 39 h 58"/>
                <a:gd name="T70" fmla="*/ 11 w 27"/>
                <a:gd name="T71" fmla="*/ 30 h 58"/>
                <a:gd name="T72" fmla="*/ 13 w 27"/>
                <a:gd name="T73" fmla="*/ 25 h 58"/>
                <a:gd name="T74" fmla="*/ 14 w 27"/>
                <a:gd name="T75" fmla="*/ 32 h 58"/>
                <a:gd name="T76" fmla="*/ 14 w 27"/>
                <a:gd name="T77" fmla="*/ 3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" h="58">
                  <a:moveTo>
                    <a:pt x="21" y="38"/>
                  </a:moveTo>
                  <a:cubicBezTo>
                    <a:pt x="21" y="38"/>
                    <a:pt x="19" y="36"/>
                    <a:pt x="21" y="28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8" y="24"/>
                    <a:pt x="16" y="21"/>
                    <a:pt x="14" y="23"/>
                  </a:cubicBezTo>
                  <a:cubicBezTo>
                    <a:pt x="14" y="23"/>
                    <a:pt x="12" y="23"/>
                    <a:pt x="14" y="20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3"/>
                    <a:pt x="16" y="4"/>
                  </a:cubicBezTo>
                  <a:cubicBezTo>
                    <a:pt x="16" y="4"/>
                    <a:pt x="16" y="5"/>
                    <a:pt x="15" y="7"/>
                  </a:cubicBezTo>
                  <a:cubicBezTo>
                    <a:pt x="14" y="9"/>
                    <a:pt x="12" y="12"/>
                    <a:pt x="12" y="14"/>
                  </a:cubicBezTo>
                  <a:cubicBezTo>
                    <a:pt x="12" y="14"/>
                    <a:pt x="11" y="6"/>
                    <a:pt x="10" y="4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6" y="0"/>
                    <a:pt x="8" y="5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0" y="27"/>
                    <a:pt x="4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40"/>
                    <a:pt x="17" y="40"/>
                    <a:pt x="17" y="41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5"/>
                    <a:pt x="16" y="50"/>
                    <a:pt x="15" y="51"/>
                  </a:cubicBezTo>
                  <a:cubicBezTo>
                    <a:pt x="15" y="51"/>
                    <a:pt x="15" y="51"/>
                    <a:pt x="13" y="52"/>
                  </a:cubicBezTo>
                  <a:cubicBezTo>
                    <a:pt x="13" y="52"/>
                    <a:pt x="10" y="57"/>
                    <a:pt x="15" y="57"/>
                  </a:cubicBezTo>
                  <a:cubicBezTo>
                    <a:pt x="15" y="57"/>
                    <a:pt x="18" y="58"/>
                    <a:pt x="18" y="55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0"/>
                    <a:pt x="25" y="47"/>
                  </a:cubicBezTo>
                  <a:lnTo>
                    <a:pt x="21" y="38"/>
                  </a:lnTo>
                  <a:close/>
                  <a:moveTo>
                    <a:pt x="14" y="36"/>
                  </a:moveTo>
                  <a:cubicBezTo>
                    <a:pt x="13" y="39"/>
                    <a:pt x="13" y="39"/>
                    <a:pt x="13" y="3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0" y="27"/>
                    <a:pt x="13" y="25"/>
                    <a:pt x="13" y="25"/>
                  </a:cubicBezTo>
                  <a:cubicBezTo>
                    <a:pt x="14" y="27"/>
                    <a:pt x="14" y="32"/>
                    <a:pt x="14" y="32"/>
                  </a:cubicBezTo>
                  <a:cubicBezTo>
                    <a:pt x="15" y="35"/>
                    <a:pt x="14" y="36"/>
                    <a:pt x="14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2" name="Freeform 41"/>
            <p:cNvSpPr/>
            <p:nvPr/>
          </p:nvSpPr>
          <p:spPr bwMode="auto">
            <a:xfrm>
              <a:off x="392879" y="574472"/>
              <a:ext cx="12084" cy="8200"/>
            </a:xfrm>
            <a:custGeom>
              <a:avLst/>
              <a:gdLst>
                <a:gd name="T0" fmla="*/ 8 w 12"/>
                <a:gd name="T1" fmla="*/ 0 h 8"/>
                <a:gd name="T2" fmla="*/ 4 w 12"/>
                <a:gd name="T3" fmla="*/ 1 h 8"/>
                <a:gd name="T4" fmla="*/ 4 w 12"/>
                <a:gd name="T5" fmla="*/ 3 h 8"/>
                <a:gd name="T6" fmla="*/ 9 w 12"/>
                <a:gd name="T7" fmla="*/ 5 h 8"/>
                <a:gd name="T8" fmla="*/ 12 w 12"/>
                <a:gd name="T9" fmla="*/ 5 h 8"/>
                <a:gd name="T10" fmla="*/ 12 w 12"/>
                <a:gd name="T11" fmla="*/ 2 h 8"/>
                <a:gd name="T12" fmla="*/ 8 w 1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3"/>
                    <a:pt x="4" y="3"/>
                  </a:cubicBezTo>
                  <a:cubicBezTo>
                    <a:pt x="4" y="3"/>
                    <a:pt x="7" y="4"/>
                    <a:pt x="9" y="5"/>
                  </a:cubicBezTo>
                  <a:cubicBezTo>
                    <a:pt x="9" y="5"/>
                    <a:pt x="11" y="8"/>
                    <a:pt x="12" y="5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0"/>
                    <a:pt x="8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3" name="Freeform 42"/>
            <p:cNvSpPr/>
            <p:nvPr/>
          </p:nvSpPr>
          <p:spPr bwMode="auto">
            <a:xfrm>
              <a:off x="416184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9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9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4" name="Freeform 43"/>
            <p:cNvSpPr/>
            <p:nvPr/>
          </p:nvSpPr>
          <p:spPr bwMode="auto">
            <a:xfrm>
              <a:off x="510269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6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6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5" name="Freeform 44"/>
            <p:cNvSpPr>
              <a:spLocks noEditPoints="1"/>
            </p:cNvSpPr>
            <p:nvPr/>
          </p:nvSpPr>
          <p:spPr bwMode="auto">
            <a:xfrm>
              <a:off x="442942" y="837305"/>
              <a:ext cx="19421" cy="32800"/>
            </a:xfrm>
            <a:custGeom>
              <a:avLst/>
              <a:gdLst>
                <a:gd name="T0" fmla="*/ 15 w 19"/>
                <a:gd name="T1" fmla="*/ 10 h 32"/>
                <a:gd name="T2" fmla="*/ 15 w 19"/>
                <a:gd name="T3" fmla="*/ 13 h 32"/>
                <a:gd name="T4" fmla="*/ 14 w 19"/>
                <a:gd name="T5" fmla="*/ 15 h 32"/>
                <a:gd name="T6" fmla="*/ 11 w 19"/>
                <a:gd name="T7" fmla="*/ 16 h 32"/>
                <a:gd name="T8" fmla="*/ 8 w 19"/>
                <a:gd name="T9" fmla="*/ 16 h 32"/>
                <a:gd name="T10" fmla="*/ 6 w 19"/>
                <a:gd name="T11" fmla="*/ 15 h 32"/>
                <a:gd name="T12" fmla="*/ 5 w 19"/>
                <a:gd name="T13" fmla="*/ 13 h 32"/>
                <a:gd name="T14" fmla="*/ 5 w 19"/>
                <a:gd name="T15" fmla="*/ 10 h 32"/>
                <a:gd name="T16" fmla="*/ 5 w 19"/>
                <a:gd name="T17" fmla="*/ 8 h 32"/>
                <a:gd name="T18" fmla="*/ 6 w 19"/>
                <a:gd name="T19" fmla="*/ 6 h 32"/>
                <a:gd name="T20" fmla="*/ 8 w 19"/>
                <a:gd name="T21" fmla="*/ 5 h 32"/>
                <a:gd name="T22" fmla="*/ 10 w 19"/>
                <a:gd name="T23" fmla="*/ 5 h 32"/>
                <a:gd name="T24" fmla="*/ 13 w 19"/>
                <a:gd name="T25" fmla="*/ 5 h 32"/>
                <a:gd name="T26" fmla="*/ 15 w 19"/>
                <a:gd name="T27" fmla="*/ 7 h 32"/>
                <a:gd name="T28" fmla="*/ 15 w 19"/>
                <a:gd name="T29" fmla="*/ 10 h 32"/>
                <a:gd name="T30" fmla="*/ 15 w 19"/>
                <a:gd name="T31" fmla="*/ 21 h 32"/>
                <a:gd name="T32" fmla="*/ 15 w 19"/>
                <a:gd name="T33" fmla="*/ 23 h 32"/>
                <a:gd name="T34" fmla="*/ 14 w 19"/>
                <a:gd name="T35" fmla="*/ 25 h 32"/>
                <a:gd name="T36" fmla="*/ 13 w 19"/>
                <a:gd name="T37" fmla="*/ 27 h 32"/>
                <a:gd name="T38" fmla="*/ 11 w 19"/>
                <a:gd name="T39" fmla="*/ 28 h 32"/>
                <a:gd name="T40" fmla="*/ 9 w 19"/>
                <a:gd name="T41" fmla="*/ 28 h 32"/>
                <a:gd name="T42" fmla="*/ 6 w 19"/>
                <a:gd name="T43" fmla="*/ 27 h 32"/>
                <a:gd name="T44" fmla="*/ 5 w 19"/>
                <a:gd name="T45" fmla="*/ 26 h 32"/>
                <a:gd name="T46" fmla="*/ 5 w 19"/>
                <a:gd name="T47" fmla="*/ 24 h 32"/>
                <a:gd name="T48" fmla="*/ 0 w 19"/>
                <a:gd name="T49" fmla="*/ 24 h 32"/>
                <a:gd name="T50" fmla="*/ 1 w 19"/>
                <a:gd name="T51" fmla="*/ 26 h 32"/>
                <a:gd name="T52" fmla="*/ 2 w 19"/>
                <a:gd name="T53" fmla="*/ 29 h 32"/>
                <a:gd name="T54" fmla="*/ 4 w 19"/>
                <a:gd name="T55" fmla="*/ 31 h 32"/>
                <a:gd name="T56" fmla="*/ 6 w 19"/>
                <a:gd name="T57" fmla="*/ 32 h 32"/>
                <a:gd name="T58" fmla="*/ 10 w 19"/>
                <a:gd name="T59" fmla="*/ 32 h 32"/>
                <a:gd name="T60" fmla="*/ 13 w 19"/>
                <a:gd name="T61" fmla="*/ 32 h 32"/>
                <a:gd name="T62" fmla="*/ 16 w 19"/>
                <a:gd name="T63" fmla="*/ 31 h 32"/>
                <a:gd name="T64" fmla="*/ 18 w 19"/>
                <a:gd name="T65" fmla="*/ 29 h 32"/>
                <a:gd name="T66" fmla="*/ 19 w 19"/>
                <a:gd name="T67" fmla="*/ 27 h 32"/>
                <a:gd name="T68" fmla="*/ 19 w 19"/>
                <a:gd name="T69" fmla="*/ 24 h 32"/>
                <a:gd name="T70" fmla="*/ 19 w 19"/>
                <a:gd name="T71" fmla="*/ 20 h 32"/>
                <a:gd name="T72" fmla="*/ 19 w 19"/>
                <a:gd name="T73" fmla="*/ 11 h 32"/>
                <a:gd name="T74" fmla="*/ 19 w 19"/>
                <a:gd name="T75" fmla="*/ 7 h 32"/>
                <a:gd name="T76" fmla="*/ 17 w 19"/>
                <a:gd name="T77" fmla="*/ 4 h 32"/>
                <a:gd name="T78" fmla="*/ 14 w 19"/>
                <a:gd name="T79" fmla="*/ 1 h 32"/>
                <a:gd name="T80" fmla="*/ 10 w 19"/>
                <a:gd name="T81" fmla="*/ 0 h 32"/>
                <a:gd name="T82" fmla="*/ 7 w 19"/>
                <a:gd name="T83" fmla="*/ 1 h 32"/>
                <a:gd name="T84" fmla="*/ 4 w 19"/>
                <a:gd name="T85" fmla="*/ 3 h 32"/>
                <a:gd name="T86" fmla="*/ 2 w 19"/>
                <a:gd name="T87" fmla="*/ 5 h 32"/>
                <a:gd name="T88" fmla="*/ 1 w 19"/>
                <a:gd name="T89" fmla="*/ 8 h 32"/>
                <a:gd name="T90" fmla="*/ 1 w 19"/>
                <a:gd name="T91" fmla="*/ 11 h 32"/>
                <a:gd name="T92" fmla="*/ 1 w 19"/>
                <a:gd name="T93" fmla="*/ 15 h 32"/>
                <a:gd name="T94" fmla="*/ 3 w 19"/>
                <a:gd name="T95" fmla="*/ 18 h 32"/>
                <a:gd name="T96" fmla="*/ 6 w 19"/>
                <a:gd name="T97" fmla="*/ 20 h 32"/>
                <a:gd name="T98" fmla="*/ 10 w 19"/>
                <a:gd name="T99" fmla="*/ 20 h 32"/>
                <a:gd name="T100" fmla="*/ 13 w 19"/>
                <a:gd name="T101" fmla="*/ 20 h 32"/>
                <a:gd name="T102" fmla="*/ 14 w 19"/>
                <a:gd name="T103" fmla="*/ 20 h 32"/>
                <a:gd name="T104" fmla="*/ 15 w 19"/>
                <a:gd name="T105" fmla="*/ 19 h 32"/>
                <a:gd name="T106" fmla="*/ 15 w 19"/>
                <a:gd name="T107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" h="32">
                  <a:moveTo>
                    <a:pt x="15" y="10"/>
                  </a:moveTo>
                  <a:cubicBezTo>
                    <a:pt x="15" y="11"/>
                    <a:pt x="15" y="12"/>
                    <a:pt x="15" y="13"/>
                  </a:cubicBezTo>
                  <a:cubicBezTo>
                    <a:pt x="15" y="14"/>
                    <a:pt x="14" y="15"/>
                    <a:pt x="14" y="15"/>
                  </a:cubicBezTo>
                  <a:cubicBezTo>
                    <a:pt x="13" y="16"/>
                    <a:pt x="12" y="16"/>
                    <a:pt x="11" y="16"/>
                  </a:cubicBezTo>
                  <a:cubicBezTo>
                    <a:pt x="10" y="16"/>
                    <a:pt x="9" y="16"/>
                    <a:pt x="8" y="16"/>
                  </a:cubicBezTo>
                  <a:cubicBezTo>
                    <a:pt x="8" y="16"/>
                    <a:pt x="7" y="16"/>
                    <a:pt x="6" y="15"/>
                  </a:cubicBezTo>
                  <a:cubicBezTo>
                    <a:pt x="6" y="15"/>
                    <a:pt x="6" y="14"/>
                    <a:pt x="5" y="13"/>
                  </a:cubicBezTo>
                  <a:cubicBezTo>
                    <a:pt x="5" y="13"/>
                    <a:pt x="5" y="12"/>
                    <a:pt x="5" y="10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5"/>
                    <a:pt x="7" y="5"/>
                    <a:pt x="8" y="5"/>
                  </a:cubicBezTo>
                  <a:cubicBezTo>
                    <a:pt x="9" y="5"/>
                    <a:pt x="9" y="5"/>
                    <a:pt x="10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4" y="6"/>
                    <a:pt x="14" y="6"/>
                    <a:pt x="15" y="7"/>
                  </a:cubicBezTo>
                  <a:cubicBezTo>
                    <a:pt x="15" y="8"/>
                    <a:pt x="15" y="8"/>
                    <a:pt x="15" y="10"/>
                  </a:cubicBezTo>
                  <a:close/>
                  <a:moveTo>
                    <a:pt x="15" y="21"/>
                  </a:moveTo>
                  <a:cubicBezTo>
                    <a:pt x="15" y="22"/>
                    <a:pt x="15" y="23"/>
                    <a:pt x="15" y="23"/>
                  </a:cubicBezTo>
                  <a:cubicBezTo>
                    <a:pt x="15" y="24"/>
                    <a:pt x="15" y="25"/>
                    <a:pt x="14" y="25"/>
                  </a:cubicBezTo>
                  <a:cubicBezTo>
                    <a:pt x="14" y="26"/>
                    <a:pt x="14" y="27"/>
                    <a:pt x="13" y="27"/>
                  </a:cubicBezTo>
                  <a:cubicBezTo>
                    <a:pt x="13" y="27"/>
                    <a:pt x="12" y="28"/>
                    <a:pt x="11" y="28"/>
                  </a:cubicBezTo>
                  <a:cubicBezTo>
                    <a:pt x="10" y="28"/>
                    <a:pt x="10" y="28"/>
                    <a:pt x="9" y="28"/>
                  </a:cubicBezTo>
                  <a:cubicBezTo>
                    <a:pt x="8" y="28"/>
                    <a:pt x="7" y="28"/>
                    <a:pt x="6" y="27"/>
                  </a:cubicBezTo>
                  <a:cubicBezTo>
                    <a:pt x="6" y="27"/>
                    <a:pt x="5" y="26"/>
                    <a:pt x="5" y="26"/>
                  </a:cubicBezTo>
                  <a:cubicBezTo>
                    <a:pt x="5" y="25"/>
                    <a:pt x="5" y="25"/>
                    <a:pt x="5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2" y="30"/>
                    <a:pt x="3" y="30"/>
                    <a:pt x="4" y="31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8" y="32"/>
                    <a:pt x="9" y="32"/>
                    <a:pt x="10" y="32"/>
                  </a:cubicBezTo>
                  <a:cubicBezTo>
                    <a:pt x="11" y="32"/>
                    <a:pt x="12" y="32"/>
                    <a:pt x="13" y="32"/>
                  </a:cubicBezTo>
                  <a:cubicBezTo>
                    <a:pt x="14" y="32"/>
                    <a:pt x="15" y="31"/>
                    <a:pt x="16" y="31"/>
                  </a:cubicBezTo>
                  <a:cubicBezTo>
                    <a:pt x="16" y="30"/>
                    <a:pt x="17" y="30"/>
                    <a:pt x="18" y="29"/>
                  </a:cubicBezTo>
                  <a:cubicBezTo>
                    <a:pt x="18" y="28"/>
                    <a:pt x="18" y="27"/>
                    <a:pt x="19" y="27"/>
                  </a:cubicBezTo>
                  <a:cubicBezTo>
                    <a:pt x="19" y="26"/>
                    <a:pt x="19" y="25"/>
                    <a:pt x="19" y="24"/>
                  </a:cubicBezTo>
                  <a:cubicBezTo>
                    <a:pt x="19" y="23"/>
                    <a:pt x="19" y="22"/>
                    <a:pt x="19" y="2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8"/>
                    <a:pt x="19" y="7"/>
                  </a:cubicBezTo>
                  <a:cubicBezTo>
                    <a:pt x="19" y="6"/>
                    <a:pt x="18" y="5"/>
                    <a:pt x="17" y="4"/>
                  </a:cubicBezTo>
                  <a:cubicBezTo>
                    <a:pt x="17" y="3"/>
                    <a:pt x="16" y="2"/>
                    <a:pt x="14" y="1"/>
                  </a:cubicBezTo>
                  <a:cubicBezTo>
                    <a:pt x="13" y="1"/>
                    <a:pt x="12" y="0"/>
                    <a:pt x="10" y="0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5" y="1"/>
                    <a:pt x="4" y="2"/>
                    <a:pt x="4" y="3"/>
                  </a:cubicBezTo>
                  <a:cubicBezTo>
                    <a:pt x="3" y="3"/>
                    <a:pt x="2" y="4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9"/>
                    <a:pt x="1" y="10"/>
                    <a:pt x="1" y="11"/>
                  </a:cubicBezTo>
                  <a:cubicBezTo>
                    <a:pt x="1" y="13"/>
                    <a:pt x="1" y="14"/>
                    <a:pt x="1" y="15"/>
                  </a:cubicBezTo>
                  <a:cubicBezTo>
                    <a:pt x="2" y="16"/>
                    <a:pt x="2" y="17"/>
                    <a:pt x="3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7" y="20"/>
                    <a:pt x="9" y="20"/>
                    <a:pt x="10" y="20"/>
                  </a:cubicBez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4" y="20"/>
                    <a:pt x="14" y="20"/>
                  </a:cubicBezTo>
                  <a:cubicBezTo>
                    <a:pt x="15" y="19"/>
                    <a:pt x="15" y="19"/>
                    <a:pt x="15" y="19"/>
                  </a:cubicBezTo>
                  <a:lnTo>
                    <a:pt x="15" y="2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6" name="Freeform 45"/>
            <p:cNvSpPr>
              <a:spLocks noEditPoints="1"/>
            </p:cNvSpPr>
            <p:nvPr/>
          </p:nvSpPr>
          <p:spPr bwMode="auto">
            <a:xfrm>
              <a:off x="476605" y="837305"/>
              <a:ext cx="21579" cy="32800"/>
            </a:xfrm>
            <a:custGeom>
              <a:avLst/>
              <a:gdLst>
                <a:gd name="T0" fmla="*/ 17 w 21"/>
                <a:gd name="T1" fmla="*/ 18 h 32"/>
                <a:gd name="T2" fmla="*/ 17 w 21"/>
                <a:gd name="T3" fmla="*/ 22 h 32"/>
                <a:gd name="T4" fmla="*/ 15 w 21"/>
                <a:gd name="T5" fmla="*/ 25 h 32"/>
                <a:gd name="T6" fmla="*/ 13 w 21"/>
                <a:gd name="T7" fmla="*/ 27 h 32"/>
                <a:gd name="T8" fmla="*/ 11 w 21"/>
                <a:gd name="T9" fmla="*/ 28 h 32"/>
                <a:gd name="T10" fmla="*/ 8 w 21"/>
                <a:gd name="T11" fmla="*/ 27 h 32"/>
                <a:gd name="T12" fmla="*/ 6 w 21"/>
                <a:gd name="T13" fmla="*/ 25 h 32"/>
                <a:gd name="T14" fmla="*/ 5 w 21"/>
                <a:gd name="T15" fmla="*/ 21 h 32"/>
                <a:gd name="T16" fmla="*/ 4 w 21"/>
                <a:gd name="T17" fmla="*/ 17 h 32"/>
                <a:gd name="T18" fmla="*/ 4 w 21"/>
                <a:gd name="T19" fmla="*/ 14 h 32"/>
                <a:gd name="T20" fmla="*/ 5 w 21"/>
                <a:gd name="T21" fmla="*/ 11 h 32"/>
                <a:gd name="T22" fmla="*/ 6 w 21"/>
                <a:gd name="T23" fmla="*/ 7 h 32"/>
                <a:gd name="T24" fmla="*/ 8 w 21"/>
                <a:gd name="T25" fmla="*/ 5 h 32"/>
                <a:gd name="T26" fmla="*/ 11 w 21"/>
                <a:gd name="T27" fmla="*/ 4 h 32"/>
                <a:gd name="T28" fmla="*/ 13 w 21"/>
                <a:gd name="T29" fmla="*/ 5 h 32"/>
                <a:gd name="T30" fmla="*/ 15 w 21"/>
                <a:gd name="T31" fmla="*/ 7 h 32"/>
                <a:gd name="T32" fmla="*/ 17 w 21"/>
                <a:gd name="T33" fmla="*/ 10 h 32"/>
                <a:gd name="T34" fmla="*/ 17 w 21"/>
                <a:gd name="T35" fmla="*/ 15 h 32"/>
                <a:gd name="T36" fmla="*/ 17 w 21"/>
                <a:gd name="T37" fmla="*/ 18 h 32"/>
                <a:gd name="T38" fmla="*/ 21 w 21"/>
                <a:gd name="T39" fmla="*/ 13 h 32"/>
                <a:gd name="T40" fmla="*/ 21 w 21"/>
                <a:gd name="T41" fmla="*/ 9 h 32"/>
                <a:gd name="T42" fmla="*/ 19 w 21"/>
                <a:gd name="T43" fmla="*/ 5 h 32"/>
                <a:gd name="T44" fmla="*/ 17 w 21"/>
                <a:gd name="T45" fmla="*/ 2 h 32"/>
                <a:gd name="T46" fmla="*/ 14 w 21"/>
                <a:gd name="T47" fmla="*/ 1 h 32"/>
                <a:gd name="T48" fmla="*/ 11 w 21"/>
                <a:gd name="T49" fmla="*/ 0 h 32"/>
                <a:gd name="T50" fmla="*/ 7 w 21"/>
                <a:gd name="T51" fmla="*/ 1 h 32"/>
                <a:gd name="T52" fmla="*/ 4 w 21"/>
                <a:gd name="T53" fmla="*/ 3 h 32"/>
                <a:gd name="T54" fmla="*/ 2 w 21"/>
                <a:gd name="T55" fmla="*/ 6 h 32"/>
                <a:gd name="T56" fmla="*/ 1 w 21"/>
                <a:gd name="T57" fmla="*/ 10 h 32"/>
                <a:gd name="T58" fmla="*/ 0 w 21"/>
                <a:gd name="T59" fmla="*/ 14 h 32"/>
                <a:gd name="T60" fmla="*/ 0 w 21"/>
                <a:gd name="T61" fmla="*/ 18 h 32"/>
                <a:gd name="T62" fmla="*/ 1 w 21"/>
                <a:gd name="T63" fmla="*/ 22 h 32"/>
                <a:gd name="T64" fmla="*/ 2 w 21"/>
                <a:gd name="T65" fmla="*/ 26 h 32"/>
                <a:gd name="T66" fmla="*/ 4 w 21"/>
                <a:gd name="T67" fmla="*/ 29 h 32"/>
                <a:gd name="T68" fmla="*/ 7 w 21"/>
                <a:gd name="T69" fmla="*/ 32 h 32"/>
                <a:gd name="T70" fmla="*/ 11 w 21"/>
                <a:gd name="T71" fmla="*/ 32 h 32"/>
                <a:gd name="T72" fmla="*/ 14 w 21"/>
                <a:gd name="T73" fmla="*/ 32 h 32"/>
                <a:gd name="T74" fmla="*/ 17 w 21"/>
                <a:gd name="T75" fmla="*/ 30 h 32"/>
                <a:gd name="T76" fmla="*/ 19 w 21"/>
                <a:gd name="T77" fmla="*/ 28 h 32"/>
                <a:gd name="T78" fmla="*/ 20 w 21"/>
                <a:gd name="T79" fmla="*/ 24 h 32"/>
                <a:gd name="T80" fmla="*/ 21 w 21"/>
                <a:gd name="T81" fmla="*/ 21 h 32"/>
                <a:gd name="T82" fmla="*/ 21 w 21"/>
                <a:gd name="T83" fmla="*/ 18 h 32"/>
                <a:gd name="T84" fmla="*/ 21 w 21"/>
                <a:gd name="T85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" h="32">
                  <a:moveTo>
                    <a:pt x="17" y="18"/>
                  </a:moveTo>
                  <a:cubicBezTo>
                    <a:pt x="17" y="19"/>
                    <a:pt x="17" y="20"/>
                    <a:pt x="17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4" y="27"/>
                    <a:pt x="13" y="27"/>
                  </a:cubicBezTo>
                  <a:cubicBezTo>
                    <a:pt x="12" y="28"/>
                    <a:pt x="12" y="28"/>
                    <a:pt x="11" y="28"/>
                  </a:cubicBezTo>
                  <a:cubicBezTo>
                    <a:pt x="9" y="28"/>
                    <a:pt x="9" y="28"/>
                    <a:pt x="8" y="27"/>
                  </a:cubicBezTo>
                  <a:cubicBezTo>
                    <a:pt x="7" y="27"/>
                    <a:pt x="6" y="26"/>
                    <a:pt x="6" y="25"/>
                  </a:cubicBezTo>
                  <a:cubicBezTo>
                    <a:pt x="5" y="24"/>
                    <a:pt x="5" y="23"/>
                    <a:pt x="5" y="21"/>
                  </a:cubicBezTo>
                  <a:cubicBezTo>
                    <a:pt x="4" y="20"/>
                    <a:pt x="4" y="19"/>
                    <a:pt x="4" y="17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3"/>
                    <a:pt x="5" y="12"/>
                    <a:pt x="5" y="11"/>
                  </a:cubicBezTo>
                  <a:cubicBezTo>
                    <a:pt x="5" y="10"/>
                    <a:pt x="5" y="8"/>
                    <a:pt x="6" y="7"/>
                  </a:cubicBezTo>
                  <a:cubicBezTo>
                    <a:pt x="6" y="7"/>
                    <a:pt x="7" y="6"/>
                    <a:pt x="8" y="5"/>
                  </a:cubicBezTo>
                  <a:cubicBezTo>
                    <a:pt x="9" y="5"/>
                    <a:pt x="10" y="4"/>
                    <a:pt x="11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4" y="6"/>
                    <a:pt x="15" y="6"/>
                    <a:pt x="15" y="7"/>
                  </a:cubicBezTo>
                  <a:cubicBezTo>
                    <a:pt x="16" y="8"/>
                    <a:pt x="16" y="9"/>
                    <a:pt x="17" y="10"/>
                  </a:cubicBezTo>
                  <a:cubicBezTo>
                    <a:pt x="17" y="12"/>
                    <a:pt x="17" y="13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lose/>
                  <a:moveTo>
                    <a:pt x="21" y="13"/>
                  </a:moveTo>
                  <a:cubicBezTo>
                    <a:pt x="21" y="12"/>
                    <a:pt x="21" y="10"/>
                    <a:pt x="21" y="9"/>
                  </a:cubicBezTo>
                  <a:cubicBezTo>
                    <a:pt x="20" y="8"/>
                    <a:pt x="20" y="7"/>
                    <a:pt x="19" y="5"/>
                  </a:cubicBezTo>
                  <a:cubicBezTo>
                    <a:pt x="19" y="4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3" y="0"/>
                    <a:pt x="12" y="0"/>
                    <a:pt x="11" y="0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3" y="4"/>
                    <a:pt x="2" y="5"/>
                    <a:pt x="2" y="6"/>
                  </a:cubicBezTo>
                  <a:cubicBezTo>
                    <a:pt x="1" y="7"/>
                    <a:pt x="1" y="9"/>
                    <a:pt x="1" y="10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0" y="15"/>
                    <a:pt x="0" y="16"/>
                    <a:pt x="0" y="18"/>
                  </a:cubicBezTo>
                  <a:cubicBezTo>
                    <a:pt x="0" y="20"/>
                    <a:pt x="0" y="21"/>
                    <a:pt x="1" y="22"/>
                  </a:cubicBezTo>
                  <a:cubicBezTo>
                    <a:pt x="1" y="24"/>
                    <a:pt x="1" y="25"/>
                    <a:pt x="2" y="26"/>
                  </a:cubicBezTo>
                  <a:cubicBezTo>
                    <a:pt x="2" y="27"/>
                    <a:pt x="3" y="28"/>
                    <a:pt x="4" y="29"/>
                  </a:cubicBezTo>
                  <a:cubicBezTo>
                    <a:pt x="5" y="30"/>
                    <a:pt x="6" y="31"/>
                    <a:pt x="7" y="32"/>
                  </a:cubicBezTo>
                  <a:cubicBezTo>
                    <a:pt x="8" y="32"/>
                    <a:pt x="9" y="32"/>
                    <a:pt x="11" y="32"/>
                  </a:cubicBezTo>
                  <a:cubicBezTo>
                    <a:pt x="12" y="32"/>
                    <a:pt x="13" y="32"/>
                    <a:pt x="14" y="32"/>
                  </a:cubicBezTo>
                  <a:cubicBezTo>
                    <a:pt x="15" y="31"/>
                    <a:pt x="16" y="31"/>
                    <a:pt x="17" y="30"/>
                  </a:cubicBezTo>
                  <a:cubicBezTo>
                    <a:pt x="18" y="30"/>
                    <a:pt x="18" y="29"/>
                    <a:pt x="19" y="28"/>
                  </a:cubicBezTo>
                  <a:cubicBezTo>
                    <a:pt x="20" y="27"/>
                    <a:pt x="20" y="26"/>
                    <a:pt x="20" y="24"/>
                  </a:cubicBezTo>
                  <a:cubicBezTo>
                    <a:pt x="21" y="23"/>
                    <a:pt x="21" y="22"/>
                    <a:pt x="21" y="21"/>
                  </a:cubicBezTo>
                  <a:cubicBezTo>
                    <a:pt x="21" y="19"/>
                    <a:pt x="21" y="18"/>
                    <a:pt x="21" y="18"/>
                  </a:cubicBezTo>
                  <a:cubicBezTo>
                    <a:pt x="21" y="16"/>
                    <a:pt x="21" y="15"/>
                    <a:pt x="21" y="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计算机学院中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95536" y="331602"/>
            <a:ext cx="1108444" cy="1089226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84323" y="338133"/>
            <a:ext cx="1091333" cy="109133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23528" y="260648"/>
            <a:ext cx="1235350" cy="1235350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416831" y="351038"/>
            <a:ext cx="7558871" cy="1054570"/>
            <a:chOff x="1405617" y="381426"/>
            <a:chExt cx="7558871" cy="1054570"/>
          </a:xfrm>
        </p:grpSpPr>
        <p:sp>
          <p:nvSpPr>
            <p:cNvPr id="22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3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山大校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sp>
        <p:nvSpPr>
          <p:cNvPr id="8" name="日期占位符 3"/>
          <p:cNvSpPr txBox="1"/>
          <p:nvPr userDrawn="1"/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1554857-1876-4846-A7CD-7063F706A507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灯片编号占位符 5"/>
          <p:cNvSpPr txBox="1"/>
          <p:nvPr userDrawn="1"/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8001C43-89A3-476D-B32E-1503550E66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灯片编号占位符 2"/>
          <p:cNvSpPr txBox="1"/>
          <p:nvPr userDrawn="1"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36DD0FD-55B0-48C4-8AF2-8A69533EDFC3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23528" y="260648"/>
            <a:ext cx="1294946" cy="1272495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1416831" y="369610"/>
            <a:ext cx="7558871" cy="1054570"/>
            <a:chOff x="1405617" y="381426"/>
            <a:chExt cx="7558871" cy="1054570"/>
          </a:xfrm>
        </p:grpSpPr>
        <p:sp>
          <p:nvSpPr>
            <p:cNvPr id="21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计算机学院英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95536" y="331602"/>
            <a:ext cx="1108444" cy="1089226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12315" y="266125"/>
            <a:ext cx="1235350" cy="1235350"/>
          </a:xfrm>
          <a:prstGeom prst="rect">
            <a:avLst/>
          </a:prstGeom>
        </p:spPr>
      </p:pic>
      <p:grpSp>
        <p:nvGrpSpPr>
          <p:cNvPr id="18" name="组合 17"/>
          <p:cNvGrpSpPr/>
          <p:nvPr userDrawn="1"/>
        </p:nvGrpSpPr>
        <p:grpSpPr>
          <a:xfrm>
            <a:off x="1416831" y="356515"/>
            <a:ext cx="7558871" cy="1054570"/>
            <a:chOff x="1405617" y="381426"/>
            <a:chExt cx="7558871" cy="1054570"/>
          </a:xfrm>
        </p:grpSpPr>
        <p:sp>
          <p:nvSpPr>
            <p:cNvPr id="20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校——学院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pic>
        <p:nvPicPr>
          <p:cNvPr id="6" name="Picture 1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8" t="18586" r="23810" b="21891"/>
          <a:stretch>
            <a:fillRect/>
          </a:stretch>
        </p:blipFill>
        <p:spPr>
          <a:xfrm>
            <a:off x="8244408" y="-1346"/>
            <a:ext cx="864096" cy="864096"/>
          </a:xfrm>
          <a:prstGeom prst="rect">
            <a:avLst/>
          </a:prstGeom>
        </p:spPr>
      </p:pic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498" y="141100"/>
            <a:ext cx="7886700" cy="579204"/>
          </a:xfrm>
          <a:prstGeom prst="rect">
            <a:avLst/>
          </a:prstGeom>
        </p:spPr>
        <p:txBody>
          <a:bodyPr/>
          <a:lstStyle>
            <a:lvl1pPr>
              <a:defRPr kumimoji="0" lang="en-US" sz="3600" b="1" i="0" u="none" strike="noStrike" kern="1200" cap="none" spc="0" normalizeH="0" baseline="0" dirty="0">
                <a:ln>
                  <a:noFill/>
                </a:ln>
                <a:solidFill>
                  <a:srgbClr val="9B2026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山大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计算机学院_中文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8" t="18586" r="23810" b="21891"/>
          <a:stretch>
            <a:fillRect/>
          </a:stretch>
        </p:blipFill>
        <p:spPr>
          <a:xfrm>
            <a:off x="120" y="-12516"/>
            <a:ext cx="864096" cy="864096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院英文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pic>
        <p:nvPicPr>
          <p:cNvPr id="9" name="图片 3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5496" y="22006"/>
            <a:ext cx="829082" cy="814706"/>
          </a:xfrm>
          <a:prstGeom prst="rect">
            <a:avLst/>
          </a:prstGeom>
        </p:spPr>
      </p:pic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9" t="18758" r="24148" b="21718"/>
          <a:stretch>
            <a:fillRect/>
          </a:stretch>
        </p:blipFill>
        <p:spPr>
          <a:xfrm>
            <a:off x="-4544" y="-15984"/>
            <a:ext cx="864096" cy="8640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山大校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sp>
        <p:nvSpPr>
          <p:cNvPr id="8" name="日期占位符 3"/>
          <p:cNvSpPr txBox="1"/>
          <p:nvPr userDrawn="1"/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1554857-1876-4846-A7CD-7063F706A507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灯片编号占位符 5"/>
          <p:cNvSpPr txBox="1"/>
          <p:nvPr userDrawn="1"/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8001C43-89A3-476D-B32E-1503550E66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灯片编号占位符 2"/>
          <p:cNvSpPr txBox="1"/>
          <p:nvPr userDrawn="1"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36DD0FD-55B0-48C4-8AF2-8A69533EDFC3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23528" y="260648"/>
            <a:ext cx="1294946" cy="1272495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1416831" y="369610"/>
            <a:ext cx="7558871" cy="1054570"/>
            <a:chOff x="1405617" y="381426"/>
            <a:chExt cx="7558871" cy="1054570"/>
          </a:xfrm>
        </p:grpSpPr>
        <p:sp>
          <p:nvSpPr>
            <p:cNvPr id="21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4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03" t="2008" r="12924" b="16160"/>
          <a:stretch>
            <a:fillRect/>
          </a:stretch>
        </p:blipFill>
        <p:spPr>
          <a:xfrm>
            <a:off x="-57148" y="0"/>
            <a:ext cx="3127713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35894" y="0"/>
            <a:ext cx="3122054" cy="6858000"/>
          </a:xfrm>
          <a:prstGeom prst="rect">
            <a:avLst/>
          </a:prstGeom>
          <a:solidFill>
            <a:srgbClr val="BA2A17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5345"/>
            <a:endParaRPr lang="zh-CN" altLang="en-US" sz="1215">
              <a:solidFill>
                <a:prstClr val="white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66771" y="-82146"/>
            <a:ext cx="2889755" cy="3700594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3136109" y="0"/>
            <a:ext cx="0" cy="6858000"/>
          </a:xfrm>
          <a:prstGeom prst="line">
            <a:avLst/>
          </a:prstGeom>
          <a:ln>
            <a:solidFill>
              <a:srgbClr val="BA2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 userDrawn="1"/>
        </p:nvGrpSpPr>
        <p:grpSpPr>
          <a:xfrm>
            <a:off x="7645337" y="567838"/>
            <a:ext cx="1155767" cy="407016"/>
            <a:chOff x="232331" y="483409"/>
            <a:chExt cx="1887300" cy="498475"/>
          </a:xfrm>
          <a:solidFill>
            <a:srgbClr val="9C0C15"/>
          </a:solidFill>
        </p:grpSpPr>
        <p:sp>
          <p:nvSpPr>
            <p:cNvPr id="62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3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4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5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6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7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8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9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855345"/>
                <a:endParaRPr lang="zh-CN" altLang="en-US" sz="1215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9" name="组合 48"/>
          <p:cNvGrpSpPr/>
          <p:nvPr userDrawn="1"/>
        </p:nvGrpSpPr>
        <p:grpSpPr>
          <a:xfrm>
            <a:off x="5445422" y="2179172"/>
            <a:ext cx="6269985" cy="8435636"/>
            <a:chOff x="232331" y="500672"/>
            <a:chExt cx="476896" cy="481212"/>
          </a:xfrm>
          <a:solidFill>
            <a:srgbClr val="9C0C15">
              <a:alpha val="3000"/>
            </a:srgbClr>
          </a:solidFill>
        </p:grpSpPr>
        <p:sp>
          <p:nvSpPr>
            <p:cNvPr id="51" name="Freeform 13"/>
            <p:cNvSpPr>
              <a:spLocks noEditPoints="1"/>
            </p:cNvSpPr>
            <p:nvPr/>
          </p:nvSpPr>
          <p:spPr bwMode="auto">
            <a:xfrm>
              <a:off x="232331" y="500672"/>
              <a:ext cx="476896" cy="481212"/>
            </a:xfrm>
            <a:custGeom>
              <a:avLst/>
              <a:gdLst>
                <a:gd name="T0" fmla="*/ 234 w 467"/>
                <a:gd name="T1" fmla="*/ 0 h 469"/>
                <a:gd name="T2" fmla="*/ 0 w 467"/>
                <a:gd name="T3" fmla="*/ 235 h 469"/>
                <a:gd name="T4" fmla="*/ 234 w 467"/>
                <a:gd name="T5" fmla="*/ 469 h 469"/>
                <a:gd name="T6" fmla="*/ 467 w 467"/>
                <a:gd name="T7" fmla="*/ 235 h 469"/>
                <a:gd name="T8" fmla="*/ 234 w 467"/>
                <a:gd name="T9" fmla="*/ 0 h 469"/>
                <a:gd name="T10" fmla="*/ 234 w 467"/>
                <a:gd name="T11" fmla="*/ 461 h 469"/>
                <a:gd name="T12" fmla="*/ 9 w 467"/>
                <a:gd name="T13" fmla="*/ 235 h 469"/>
                <a:gd name="T14" fmla="*/ 234 w 467"/>
                <a:gd name="T15" fmla="*/ 9 h 469"/>
                <a:gd name="T16" fmla="*/ 459 w 467"/>
                <a:gd name="T17" fmla="*/ 235 h 469"/>
                <a:gd name="T18" fmla="*/ 234 w 467"/>
                <a:gd name="T19" fmla="*/ 461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7" h="469">
                  <a:moveTo>
                    <a:pt x="234" y="0"/>
                  </a:moveTo>
                  <a:cubicBezTo>
                    <a:pt x="105" y="0"/>
                    <a:pt x="0" y="105"/>
                    <a:pt x="0" y="235"/>
                  </a:cubicBezTo>
                  <a:cubicBezTo>
                    <a:pt x="0" y="364"/>
                    <a:pt x="105" y="469"/>
                    <a:pt x="234" y="469"/>
                  </a:cubicBezTo>
                  <a:cubicBezTo>
                    <a:pt x="363" y="469"/>
                    <a:pt x="467" y="364"/>
                    <a:pt x="467" y="235"/>
                  </a:cubicBezTo>
                  <a:cubicBezTo>
                    <a:pt x="467" y="105"/>
                    <a:pt x="363" y="0"/>
                    <a:pt x="234" y="0"/>
                  </a:cubicBezTo>
                  <a:close/>
                  <a:moveTo>
                    <a:pt x="234" y="461"/>
                  </a:moveTo>
                  <a:cubicBezTo>
                    <a:pt x="109" y="461"/>
                    <a:pt x="9" y="360"/>
                    <a:pt x="9" y="235"/>
                  </a:cubicBezTo>
                  <a:cubicBezTo>
                    <a:pt x="9" y="110"/>
                    <a:pt x="109" y="9"/>
                    <a:pt x="234" y="9"/>
                  </a:cubicBezTo>
                  <a:cubicBezTo>
                    <a:pt x="358" y="9"/>
                    <a:pt x="459" y="110"/>
                    <a:pt x="459" y="235"/>
                  </a:cubicBezTo>
                  <a:cubicBezTo>
                    <a:pt x="459" y="360"/>
                    <a:pt x="358" y="461"/>
                    <a:pt x="234" y="46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2" name="Freeform 14"/>
            <p:cNvSpPr/>
            <p:nvPr/>
          </p:nvSpPr>
          <p:spPr bwMode="auto">
            <a:xfrm>
              <a:off x="427405" y="919305"/>
              <a:ext cx="29779" cy="32800"/>
            </a:xfrm>
            <a:custGeom>
              <a:avLst/>
              <a:gdLst>
                <a:gd name="T0" fmla="*/ 15 w 29"/>
                <a:gd name="T1" fmla="*/ 20 h 32"/>
                <a:gd name="T2" fmla="*/ 15 w 29"/>
                <a:gd name="T3" fmla="*/ 15 h 32"/>
                <a:gd name="T4" fmla="*/ 29 w 29"/>
                <a:gd name="T5" fmla="*/ 17 h 32"/>
                <a:gd name="T6" fmla="*/ 27 w 29"/>
                <a:gd name="T7" fmla="*/ 29 h 32"/>
                <a:gd name="T8" fmla="*/ 21 w 29"/>
                <a:gd name="T9" fmla="*/ 31 h 32"/>
                <a:gd name="T10" fmla="*/ 13 w 29"/>
                <a:gd name="T11" fmla="*/ 31 h 32"/>
                <a:gd name="T12" fmla="*/ 5 w 29"/>
                <a:gd name="T13" fmla="*/ 28 h 32"/>
                <a:gd name="T14" fmla="*/ 1 w 29"/>
                <a:gd name="T15" fmla="*/ 22 h 32"/>
                <a:gd name="T16" fmla="*/ 0 w 29"/>
                <a:gd name="T17" fmla="*/ 14 h 32"/>
                <a:gd name="T18" fmla="*/ 3 w 29"/>
                <a:gd name="T19" fmla="*/ 6 h 32"/>
                <a:gd name="T20" fmla="*/ 10 w 29"/>
                <a:gd name="T21" fmla="*/ 1 h 32"/>
                <a:gd name="T22" fmla="*/ 18 w 29"/>
                <a:gd name="T23" fmla="*/ 1 h 32"/>
                <a:gd name="T24" fmla="*/ 26 w 29"/>
                <a:gd name="T25" fmla="*/ 4 h 32"/>
                <a:gd name="T26" fmla="*/ 29 w 29"/>
                <a:gd name="T27" fmla="*/ 11 h 32"/>
                <a:gd name="T28" fmla="*/ 23 w 29"/>
                <a:gd name="T29" fmla="*/ 11 h 32"/>
                <a:gd name="T30" fmla="*/ 21 w 29"/>
                <a:gd name="T31" fmla="*/ 8 h 32"/>
                <a:gd name="T32" fmla="*/ 17 w 29"/>
                <a:gd name="T33" fmla="*/ 6 h 32"/>
                <a:gd name="T34" fmla="*/ 10 w 29"/>
                <a:gd name="T35" fmla="*/ 7 h 32"/>
                <a:gd name="T36" fmla="*/ 7 w 29"/>
                <a:gd name="T37" fmla="*/ 14 h 32"/>
                <a:gd name="T38" fmla="*/ 8 w 29"/>
                <a:gd name="T39" fmla="*/ 23 h 32"/>
                <a:gd name="T40" fmla="*/ 14 w 29"/>
                <a:gd name="T41" fmla="*/ 26 h 32"/>
                <a:gd name="T42" fmla="*/ 17 w 29"/>
                <a:gd name="T43" fmla="*/ 26 h 32"/>
                <a:gd name="T44" fmla="*/ 21 w 29"/>
                <a:gd name="T45" fmla="*/ 25 h 32"/>
                <a:gd name="T46" fmla="*/ 22 w 29"/>
                <a:gd name="T47" fmla="*/ 21 h 32"/>
                <a:gd name="T48" fmla="*/ 15 w 29"/>
                <a:gd name="T4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" h="32">
                  <a:moveTo>
                    <a:pt x="15" y="20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5" y="30"/>
                    <a:pt x="23" y="30"/>
                    <a:pt x="21" y="31"/>
                  </a:cubicBezTo>
                  <a:cubicBezTo>
                    <a:pt x="18" y="32"/>
                    <a:pt x="16" y="32"/>
                    <a:pt x="13" y="31"/>
                  </a:cubicBezTo>
                  <a:cubicBezTo>
                    <a:pt x="10" y="31"/>
                    <a:pt x="7" y="30"/>
                    <a:pt x="5" y="28"/>
                  </a:cubicBezTo>
                  <a:cubicBezTo>
                    <a:pt x="3" y="26"/>
                    <a:pt x="2" y="24"/>
                    <a:pt x="1" y="22"/>
                  </a:cubicBezTo>
                  <a:cubicBezTo>
                    <a:pt x="0" y="19"/>
                    <a:pt x="0" y="16"/>
                    <a:pt x="0" y="14"/>
                  </a:cubicBezTo>
                  <a:cubicBezTo>
                    <a:pt x="1" y="11"/>
                    <a:pt x="2" y="8"/>
                    <a:pt x="3" y="6"/>
                  </a:cubicBezTo>
                  <a:cubicBezTo>
                    <a:pt x="5" y="3"/>
                    <a:pt x="7" y="2"/>
                    <a:pt x="10" y="1"/>
                  </a:cubicBezTo>
                  <a:cubicBezTo>
                    <a:pt x="12" y="0"/>
                    <a:pt x="15" y="0"/>
                    <a:pt x="18" y="1"/>
                  </a:cubicBezTo>
                  <a:cubicBezTo>
                    <a:pt x="21" y="1"/>
                    <a:pt x="24" y="2"/>
                    <a:pt x="26" y="4"/>
                  </a:cubicBezTo>
                  <a:cubicBezTo>
                    <a:pt x="28" y="6"/>
                    <a:pt x="29" y="8"/>
                    <a:pt x="29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4" y="5"/>
                    <a:pt x="12" y="6"/>
                    <a:pt x="10" y="7"/>
                  </a:cubicBezTo>
                  <a:cubicBezTo>
                    <a:pt x="8" y="9"/>
                    <a:pt x="7" y="11"/>
                    <a:pt x="7" y="14"/>
                  </a:cubicBezTo>
                  <a:cubicBezTo>
                    <a:pt x="6" y="18"/>
                    <a:pt x="6" y="21"/>
                    <a:pt x="8" y="23"/>
                  </a:cubicBezTo>
                  <a:cubicBezTo>
                    <a:pt x="9" y="25"/>
                    <a:pt x="11" y="26"/>
                    <a:pt x="14" y="26"/>
                  </a:cubicBezTo>
                  <a:cubicBezTo>
                    <a:pt x="15" y="26"/>
                    <a:pt x="16" y="26"/>
                    <a:pt x="17" y="26"/>
                  </a:cubicBezTo>
                  <a:cubicBezTo>
                    <a:pt x="19" y="26"/>
                    <a:pt x="20" y="25"/>
                    <a:pt x="21" y="25"/>
                  </a:cubicBezTo>
                  <a:cubicBezTo>
                    <a:pt x="22" y="21"/>
                    <a:pt x="22" y="21"/>
                    <a:pt x="22" y="21"/>
                  </a:cubicBezTo>
                  <a:lnTo>
                    <a:pt x="15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3" name="Freeform 15"/>
            <p:cNvSpPr/>
            <p:nvPr/>
          </p:nvSpPr>
          <p:spPr bwMode="auto">
            <a:xfrm>
              <a:off x="391584" y="908947"/>
              <a:ext cx="34095" cy="37116"/>
            </a:xfrm>
            <a:custGeom>
              <a:avLst/>
              <a:gdLst>
                <a:gd name="T0" fmla="*/ 0 w 79"/>
                <a:gd name="T1" fmla="*/ 67 h 86"/>
                <a:gd name="T2" fmla="*/ 24 w 79"/>
                <a:gd name="T3" fmla="*/ 0 h 86"/>
                <a:gd name="T4" fmla="*/ 36 w 79"/>
                <a:gd name="T5" fmla="*/ 5 h 86"/>
                <a:gd name="T6" fmla="*/ 48 w 79"/>
                <a:gd name="T7" fmla="*/ 60 h 86"/>
                <a:gd name="T8" fmla="*/ 64 w 79"/>
                <a:gd name="T9" fmla="*/ 14 h 86"/>
                <a:gd name="T10" fmla="*/ 79 w 79"/>
                <a:gd name="T11" fmla="*/ 19 h 86"/>
                <a:gd name="T12" fmla="*/ 55 w 79"/>
                <a:gd name="T13" fmla="*/ 86 h 86"/>
                <a:gd name="T14" fmla="*/ 41 w 79"/>
                <a:gd name="T15" fmla="*/ 81 h 86"/>
                <a:gd name="T16" fmla="*/ 29 w 79"/>
                <a:gd name="T17" fmla="*/ 26 h 86"/>
                <a:gd name="T18" fmla="*/ 12 w 79"/>
                <a:gd name="T19" fmla="*/ 72 h 86"/>
                <a:gd name="T20" fmla="*/ 0 w 79"/>
                <a:gd name="T21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86">
                  <a:moveTo>
                    <a:pt x="0" y="67"/>
                  </a:moveTo>
                  <a:lnTo>
                    <a:pt x="24" y="0"/>
                  </a:lnTo>
                  <a:lnTo>
                    <a:pt x="36" y="5"/>
                  </a:lnTo>
                  <a:lnTo>
                    <a:pt x="48" y="60"/>
                  </a:lnTo>
                  <a:lnTo>
                    <a:pt x="64" y="14"/>
                  </a:lnTo>
                  <a:lnTo>
                    <a:pt x="79" y="19"/>
                  </a:lnTo>
                  <a:lnTo>
                    <a:pt x="55" y="86"/>
                  </a:lnTo>
                  <a:lnTo>
                    <a:pt x="41" y="81"/>
                  </a:lnTo>
                  <a:lnTo>
                    <a:pt x="29" y="26"/>
                  </a:lnTo>
                  <a:lnTo>
                    <a:pt x="12" y="72"/>
                  </a:lnTo>
                  <a:lnTo>
                    <a:pt x="0" y="6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4" name="Freeform 16"/>
            <p:cNvSpPr/>
            <p:nvPr/>
          </p:nvSpPr>
          <p:spPr bwMode="auto">
            <a:xfrm>
              <a:off x="303110" y="850684"/>
              <a:ext cx="39705" cy="38842"/>
            </a:xfrm>
            <a:custGeom>
              <a:avLst/>
              <a:gdLst>
                <a:gd name="T0" fmla="*/ 0 w 92"/>
                <a:gd name="T1" fmla="*/ 47 h 90"/>
                <a:gd name="T2" fmla="*/ 56 w 92"/>
                <a:gd name="T3" fmla="*/ 0 h 90"/>
                <a:gd name="T4" fmla="*/ 66 w 92"/>
                <a:gd name="T5" fmla="*/ 12 h 90"/>
                <a:gd name="T6" fmla="*/ 47 w 92"/>
                <a:gd name="T7" fmla="*/ 64 h 90"/>
                <a:gd name="T8" fmla="*/ 85 w 92"/>
                <a:gd name="T9" fmla="*/ 33 h 90"/>
                <a:gd name="T10" fmla="*/ 92 w 92"/>
                <a:gd name="T11" fmla="*/ 43 h 90"/>
                <a:gd name="T12" fmla="*/ 37 w 92"/>
                <a:gd name="T13" fmla="*/ 90 h 90"/>
                <a:gd name="T14" fmla="*/ 28 w 92"/>
                <a:gd name="T15" fmla="*/ 78 h 90"/>
                <a:gd name="T16" fmla="*/ 45 w 92"/>
                <a:gd name="T17" fmla="*/ 26 h 90"/>
                <a:gd name="T18" fmla="*/ 9 w 92"/>
                <a:gd name="T19" fmla="*/ 57 h 90"/>
                <a:gd name="T20" fmla="*/ 0 w 92"/>
                <a:gd name="T21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90">
                  <a:moveTo>
                    <a:pt x="0" y="47"/>
                  </a:moveTo>
                  <a:lnTo>
                    <a:pt x="56" y="0"/>
                  </a:lnTo>
                  <a:lnTo>
                    <a:pt x="66" y="12"/>
                  </a:lnTo>
                  <a:lnTo>
                    <a:pt x="47" y="64"/>
                  </a:lnTo>
                  <a:lnTo>
                    <a:pt x="85" y="33"/>
                  </a:lnTo>
                  <a:lnTo>
                    <a:pt x="92" y="43"/>
                  </a:lnTo>
                  <a:lnTo>
                    <a:pt x="37" y="90"/>
                  </a:lnTo>
                  <a:lnTo>
                    <a:pt x="28" y="78"/>
                  </a:lnTo>
                  <a:lnTo>
                    <a:pt x="45" y="26"/>
                  </a:lnTo>
                  <a:lnTo>
                    <a:pt x="9" y="57"/>
                  </a:lnTo>
                  <a:lnTo>
                    <a:pt x="0" y="4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5" name="Freeform 17"/>
            <p:cNvSpPr>
              <a:spLocks noEditPoints="1"/>
            </p:cNvSpPr>
            <p:nvPr/>
          </p:nvSpPr>
          <p:spPr bwMode="auto">
            <a:xfrm>
              <a:off x="360079" y="896863"/>
              <a:ext cx="32800" cy="32800"/>
            </a:xfrm>
            <a:custGeom>
              <a:avLst/>
              <a:gdLst>
                <a:gd name="T0" fmla="*/ 15 w 32"/>
                <a:gd name="T1" fmla="*/ 6 h 32"/>
                <a:gd name="T2" fmla="*/ 21 w 32"/>
                <a:gd name="T3" fmla="*/ 7 h 32"/>
                <a:gd name="T4" fmla="*/ 25 w 32"/>
                <a:gd name="T5" fmla="*/ 13 h 32"/>
                <a:gd name="T6" fmla="*/ 23 w 32"/>
                <a:gd name="T7" fmla="*/ 20 h 32"/>
                <a:gd name="T8" fmla="*/ 17 w 32"/>
                <a:gd name="T9" fmla="*/ 26 h 32"/>
                <a:gd name="T10" fmla="*/ 11 w 32"/>
                <a:gd name="T11" fmla="*/ 25 h 32"/>
                <a:gd name="T12" fmla="*/ 7 w 32"/>
                <a:gd name="T13" fmla="*/ 20 h 32"/>
                <a:gd name="T14" fmla="*/ 9 w 32"/>
                <a:gd name="T15" fmla="*/ 12 h 32"/>
                <a:gd name="T16" fmla="*/ 15 w 32"/>
                <a:gd name="T17" fmla="*/ 6 h 32"/>
                <a:gd name="T18" fmla="*/ 1 w 32"/>
                <a:gd name="T19" fmla="*/ 20 h 32"/>
                <a:gd name="T20" fmla="*/ 8 w 32"/>
                <a:gd name="T21" fmla="*/ 29 h 32"/>
                <a:gd name="T22" fmla="*/ 19 w 32"/>
                <a:gd name="T23" fmla="*/ 31 h 32"/>
                <a:gd name="T24" fmla="*/ 29 w 32"/>
                <a:gd name="T25" fmla="*/ 24 h 32"/>
                <a:gd name="T26" fmla="*/ 31 w 32"/>
                <a:gd name="T27" fmla="*/ 12 h 32"/>
                <a:gd name="T28" fmla="*/ 24 w 32"/>
                <a:gd name="T29" fmla="*/ 3 h 32"/>
                <a:gd name="T30" fmla="*/ 18 w 32"/>
                <a:gd name="T31" fmla="*/ 1 h 32"/>
                <a:gd name="T32" fmla="*/ 13 w 32"/>
                <a:gd name="T33" fmla="*/ 1 h 32"/>
                <a:gd name="T34" fmla="*/ 8 w 32"/>
                <a:gd name="T35" fmla="*/ 3 h 32"/>
                <a:gd name="T36" fmla="*/ 3 w 32"/>
                <a:gd name="T37" fmla="*/ 9 h 32"/>
                <a:gd name="T38" fmla="*/ 1 w 32"/>
                <a:gd name="T3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32">
                  <a:moveTo>
                    <a:pt x="15" y="6"/>
                  </a:moveTo>
                  <a:cubicBezTo>
                    <a:pt x="17" y="6"/>
                    <a:pt x="19" y="6"/>
                    <a:pt x="21" y="7"/>
                  </a:cubicBezTo>
                  <a:cubicBezTo>
                    <a:pt x="24" y="9"/>
                    <a:pt x="25" y="10"/>
                    <a:pt x="25" y="13"/>
                  </a:cubicBezTo>
                  <a:cubicBezTo>
                    <a:pt x="26" y="15"/>
                    <a:pt x="25" y="17"/>
                    <a:pt x="23" y="20"/>
                  </a:cubicBezTo>
                  <a:cubicBezTo>
                    <a:pt x="21" y="23"/>
                    <a:pt x="19" y="25"/>
                    <a:pt x="17" y="26"/>
                  </a:cubicBezTo>
                  <a:cubicBezTo>
                    <a:pt x="15" y="27"/>
                    <a:pt x="13" y="26"/>
                    <a:pt x="11" y="25"/>
                  </a:cubicBezTo>
                  <a:cubicBezTo>
                    <a:pt x="8" y="24"/>
                    <a:pt x="7" y="22"/>
                    <a:pt x="7" y="20"/>
                  </a:cubicBezTo>
                  <a:cubicBezTo>
                    <a:pt x="6" y="17"/>
                    <a:pt x="7" y="15"/>
                    <a:pt x="9" y="12"/>
                  </a:cubicBezTo>
                  <a:cubicBezTo>
                    <a:pt x="11" y="9"/>
                    <a:pt x="13" y="7"/>
                    <a:pt x="15" y="6"/>
                  </a:cubicBezTo>
                  <a:close/>
                  <a:moveTo>
                    <a:pt x="1" y="20"/>
                  </a:moveTo>
                  <a:cubicBezTo>
                    <a:pt x="2" y="24"/>
                    <a:pt x="4" y="27"/>
                    <a:pt x="8" y="29"/>
                  </a:cubicBezTo>
                  <a:cubicBezTo>
                    <a:pt x="12" y="32"/>
                    <a:pt x="15" y="32"/>
                    <a:pt x="19" y="31"/>
                  </a:cubicBezTo>
                  <a:cubicBezTo>
                    <a:pt x="23" y="30"/>
                    <a:pt x="26" y="28"/>
                    <a:pt x="29" y="24"/>
                  </a:cubicBezTo>
                  <a:cubicBezTo>
                    <a:pt x="31" y="20"/>
                    <a:pt x="32" y="16"/>
                    <a:pt x="31" y="12"/>
                  </a:cubicBezTo>
                  <a:cubicBezTo>
                    <a:pt x="30" y="8"/>
                    <a:pt x="28" y="5"/>
                    <a:pt x="24" y="3"/>
                  </a:cubicBezTo>
                  <a:cubicBezTo>
                    <a:pt x="22" y="2"/>
                    <a:pt x="20" y="1"/>
                    <a:pt x="18" y="1"/>
                  </a:cubicBezTo>
                  <a:cubicBezTo>
                    <a:pt x="16" y="0"/>
                    <a:pt x="15" y="0"/>
                    <a:pt x="13" y="1"/>
                  </a:cubicBezTo>
                  <a:cubicBezTo>
                    <a:pt x="11" y="1"/>
                    <a:pt x="10" y="2"/>
                    <a:pt x="8" y="3"/>
                  </a:cubicBezTo>
                  <a:cubicBezTo>
                    <a:pt x="7" y="4"/>
                    <a:pt x="5" y="6"/>
                    <a:pt x="3" y="9"/>
                  </a:cubicBezTo>
                  <a:cubicBezTo>
                    <a:pt x="1" y="13"/>
                    <a:pt x="0" y="17"/>
                    <a:pt x="1" y="2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6" name="Freeform 18"/>
            <p:cNvSpPr>
              <a:spLocks noEditPoints="1"/>
            </p:cNvSpPr>
            <p:nvPr/>
          </p:nvSpPr>
          <p:spPr bwMode="auto">
            <a:xfrm>
              <a:off x="327279" y="873989"/>
              <a:ext cx="34958" cy="34958"/>
            </a:xfrm>
            <a:custGeom>
              <a:avLst/>
              <a:gdLst>
                <a:gd name="T0" fmla="*/ 24 w 34"/>
                <a:gd name="T1" fmla="*/ 9 h 34"/>
                <a:gd name="T2" fmla="*/ 27 w 34"/>
                <a:gd name="T3" fmla="*/ 13 h 34"/>
                <a:gd name="T4" fmla="*/ 28 w 34"/>
                <a:gd name="T5" fmla="*/ 15 h 34"/>
                <a:gd name="T6" fmla="*/ 28 w 34"/>
                <a:gd name="T7" fmla="*/ 19 h 34"/>
                <a:gd name="T8" fmla="*/ 25 w 34"/>
                <a:gd name="T9" fmla="*/ 23 h 34"/>
                <a:gd name="T10" fmla="*/ 21 w 34"/>
                <a:gd name="T11" fmla="*/ 27 h 34"/>
                <a:gd name="T12" fmla="*/ 18 w 34"/>
                <a:gd name="T13" fmla="*/ 28 h 34"/>
                <a:gd name="T14" fmla="*/ 15 w 34"/>
                <a:gd name="T15" fmla="*/ 28 h 34"/>
                <a:gd name="T16" fmla="*/ 12 w 34"/>
                <a:gd name="T17" fmla="*/ 25 h 34"/>
                <a:gd name="T18" fmla="*/ 8 w 34"/>
                <a:gd name="T19" fmla="*/ 23 h 34"/>
                <a:gd name="T20" fmla="*/ 21 w 34"/>
                <a:gd name="T21" fmla="*/ 7 h 34"/>
                <a:gd name="T22" fmla="*/ 24 w 34"/>
                <a:gd name="T23" fmla="*/ 9 h 34"/>
                <a:gd name="T24" fmla="*/ 0 w 34"/>
                <a:gd name="T25" fmla="*/ 23 h 34"/>
                <a:gd name="T26" fmla="*/ 9 w 34"/>
                <a:gd name="T27" fmla="*/ 30 h 34"/>
                <a:gd name="T28" fmla="*/ 14 w 34"/>
                <a:gd name="T29" fmla="*/ 33 h 34"/>
                <a:gd name="T30" fmla="*/ 19 w 34"/>
                <a:gd name="T31" fmla="*/ 34 h 34"/>
                <a:gd name="T32" fmla="*/ 25 w 34"/>
                <a:gd name="T33" fmla="*/ 32 h 34"/>
                <a:gd name="T34" fmla="*/ 29 w 34"/>
                <a:gd name="T35" fmla="*/ 28 h 34"/>
                <a:gd name="T36" fmla="*/ 33 w 34"/>
                <a:gd name="T37" fmla="*/ 21 h 34"/>
                <a:gd name="T38" fmla="*/ 34 w 34"/>
                <a:gd name="T39" fmla="*/ 16 h 34"/>
                <a:gd name="T40" fmla="*/ 33 w 34"/>
                <a:gd name="T41" fmla="*/ 11 h 34"/>
                <a:gd name="T42" fmla="*/ 29 w 34"/>
                <a:gd name="T43" fmla="*/ 7 h 34"/>
                <a:gd name="T44" fmla="*/ 20 w 34"/>
                <a:gd name="T45" fmla="*/ 0 h 34"/>
                <a:gd name="T46" fmla="*/ 0 w 34"/>
                <a:gd name="T47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34">
                  <a:moveTo>
                    <a:pt x="24" y="9"/>
                  </a:moveTo>
                  <a:cubicBezTo>
                    <a:pt x="25" y="11"/>
                    <a:pt x="27" y="12"/>
                    <a:pt x="27" y="13"/>
                  </a:cubicBezTo>
                  <a:cubicBezTo>
                    <a:pt x="28" y="14"/>
                    <a:pt x="28" y="14"/>
                    <a:pt x="28" y="15"/>
                  </a:cubicBezTo>
                  <a:cubicBezTo>
                    <a:pt x="29" y="16"/>
                    <a:pt x="28" y="18"/>
                    <a:pt x="28" y="19"/>
                  </a:cubicBezTo>
                  <a:cubicBezTo>
                    <a:pt x="27" y="20"/>
                    <a:pt x="26" y="22"/>
                    <a:pt x="25" y="23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20" y="28"/>
                    <a:pt x="18" y="28"/>
                    <a:pt x="18" y="28"/>
                  </a:cubicBezTo>
                  <a:cubicBezTo>
                    <a:pt x="17" y="28"/>
                    <a:pt x="16" y="28"/>
                    <a:pt x="15" y="28"/>
                  </a:cubicBezTo>
                  <a:cubicBezTo>
                    <a:pt x="14" y="27"/>
                    <a:pt x="13" y="27"/>
                    <a:pt x="12" y="2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21" y="7"/>
                    <a:pt x="21" y="7"/>
                    <a:pt x="21" y="7"/>
                  </a:cubicBezTo>
                  <a:lnTo>
                    <a:pt x="24" y="9"/>
                  </a:lnTo>
                  <a:close/>
                  <a:moveTo>
                    <a:pt x="0" y="23"/>
                  </a:moveTo>
                  <a:cubicBezTo>
                    <a:pt x="9" y="30"/>
                    <a:pt x="9" y="30"/>
                    <a:pt x="9" y="30"/>
                  </a:cubicBezTo>
                  <a:cubicBezTo>
                    <a:pt x="11" y="31"/>
                    <a:pt x="12" y="32"/>
                    <a:pt x="14" y="33"/>
                  </a:cubicBezTo>
                  <a:cubicBezTo>
                    <a:pt x="15" y="34"/>
                    <a:pt x="17" y="34"/>
                    <a:pt x="19" y="34"/>
                  </a:cubicBezTo>
                  <a:cubicBezTo>
                    <a:pt x="21" y="34"/>
                    <a:pt x="23" y="33"/>
                    <a:pt x="25" y="32"/>
                  </a:cubicBezTo>
                  <a:cubicBezTo>
                    <a:pt x="26" y="31"/>
                    <a:pt x="28" y="29"/>
                    <a:pt x="29" y="28"/>
                  </a:cubicBezTo>
                  <a:cubicBezTo>
                    <a:pt x="31" y="25"/>
                    <a:pt x="33" y="23"/>
                    <a:pt x="33" y="21"/>
                  </a:cubicBezTo>
                  <a:cubicBezTo>
                    <a:pt x="34" y="20"/>
                    <a:pt x="34" y="18"/>
                    <a:pt x="34" y="16"/>
                  </a:cubicBezTo>
                  <a:cubicBezTo>
                    <a:pt x="34" y="14"/>
                    <a:pt x="34" y="12"/>
                    <a:pt x="33" y="11"/>
                  </a:cubicBezTo>
                  <a:cubicBezTo>
                    <a:pt x="32" y="10"/>
                    <a:pt x="31" y="8"/>
                    <a:pt x="29" y="7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0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7" name="Freeform 19"/>
            <p:cNvSpPr>
              <a:spLocks noEditPoints="1"/>
            </p:cNvSpPr>
            <p:nvPr/>
          </p:nvSpPr>
          <p:spPr bwMode="auto">
            <a:xfrm>
              <a:off x="282394" y="832126"/>
              <a:ext cx="36684" cy="31937"/>
            </a:xfrm>
            <a:custGeom>
              <a:avLst/>
              <a:gdLst>
                <a:gd name="T0" fmla="*/ 38 w 85"/>
                <a:gd name="T1" fmla="*/ 19 h 74"/>
                <a:gd name="T2" fmla="*/ 67 w 85"/>
                <a:gd name="T3" fmla="*/ 14 h 74"/>
                <a:gd name="T4" fmla="*/ 50 w 85"/>
                <a:gd name="T5" fmla="*/ 36 h 74"/>
                <a:gd name="T6" fmla="*/ 38 w 85"/>
                <a:gd name="T7" fmla="*/ 19 h 74"/>
                <a:gd name="T8" fmla="*/ 85 w 85"/>
                <a:gd name="T9" fmla="*/ 14 h 74"/>
                <a:gd name="T10" fmla="*/ 78 w 85"/>
                <a:gd name="T11" fmla="*/ 0 h 74"/>
                <a:gd name="T12" fmla="*/ 0 w 85"/>
                <a:gd name="T13" fmla="*/ 12 h 74"/>
                <a:gd name="T14" fmla="*/ 10 w 85"/>
                <a:gd name="T15" fmla="*/ 24 h 74"/>
                <a:gd name="T16" fmla="*/ 26 w 85"/>
                <a:gd name="T17" fmla="*/ 21 h 74"/>
                <a:gd name="T18" fmla="*/ 40 w 85"/>
                <a:gd name="T19" fmla="*/ 47 h 74"/>
                <a:gd name="T20" fmla="*/ 29 w 85"/>
                <a:gd name="T21" fmla="*/ 59 h 74"/>
                <a:gd name="T22" fmla="*/ 38 w 85"/>
                <a:gd name="T23" fmla="*/ 74 h 74"/>
                <a:gd name="T24" fmla="*/ 85 w 85"/>
                <a:gd name="T25" fmla="*/ 1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74">
                  <a:moveTo>
                    <a:pt x="38" y="19"/>
                  </a:moveTo>
                  <a:lnTo>
                    <a:pt x="67" y="14"/>
                  </a:lnTo>
                  <a:lnTo>
                    <a:pt x="50" y="36"/>
                  </a:lnTo>
                  <a:lnTo>
                    <a:pt x="38" y="19"/>
                  </a:lnTo>
                  <a:close/>
                  <a:moveTo>
                    <a:pt x="85" y="14"/>
                  </a:moveTo>
                  <a:lnTo>
                    <a:pt x="78" y="0"/>
                  </a:lnTo>
                  <a:lnTo>
                    <a:pt x="0" y="12"/>
                  </a:lnTo>
                  <a:lnTo>
                    <a:pt x="10" y="24"/>
                  </a:lnTo>
                  <a:lnTo>
                    <a:pt x="26" y="21"/>
                  </a:lnTo>
                  <a:lnTo>
                    <a:pt x="40" y="47"/>
                  </a:lnTo>
                  <a:lnTo>
                    <a:pt x="29" y="59"/>
                  </a:lnTo>
                  <a:lnTo>
                    <a:pt x="38" y="74"/>
                  </a:lnTo>
                  <a:lnTo>
                    <a:pt x="85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8" name="Freeform 20"/>
            <p:cNvSpPr/>
            <p:nvPr/>
          </p:nvSpPr>
          <p:spPr bwMode="auto">
            <a:xfrm>
              <a:off x="271173" y="796305"/>
              <a:ext cx="37979" cy="32800"/>
            </a:xfrm>
            <a:custGeom>
              <a:avLst/>
              <a:gdLst>
                <a:gd name="T0" fmla="*/ 0 w 88"/>
                <a:gd name="T1" fmla="*/ 24 h 76"/>
                <a:gd name="T2" fmla="*/ 66 w 88"/>
                <a:gd name="T3" fmla="*/ 0 h 76"/>
                <a:gd name="T4" fmla="*/ 71 w 88"/>
                <a:gd name="T5" fmla="*/ 12 h 76"/>
                <a:gd name="T6" fmla="*/ 45 w 88"/>
                <a:gd name="T7" fmla="*/ 24 h 76"/>
                <a:gd name="T8" fmla="*/ 55 w 88"/>
                <a:gd name="T9" fmla="*/ 50 h 76"/>
                <a:gd name="T10" fmla="*/ 83 w 88"/>
                <a:gd name="T11" fmla="*/ 40 h 76"/>
                <a:gd name="T12" fmla="*/ 88 w 88"/>
                <a:gd name="T13" fmla="*/ 52 h 76"/>
                <a:gd name="T14" fmla="*/ 19 w 88"/>
                <a:gd name="T15" fmla="*/ 76 h 76"/>
                <a:gd name="T16" fmla="*/ 14 w 88"/>
                <a:gd name="T17" fmla="*/ 64 h 76"/>
                <a:gd name="T18" fmla="*/ 43 w 88"/>
                <a:gd name="T19" fmla="*/ 52 h 76"/>
                <a:gd name="T20" fmla="*/ 33 w 88"/>
                <a:gd name="T21" fmla="*/ 26 h 76"/>
                <a:gd name="T22" fmla="*/ 5 w 88"/>
                <a:gd name="T23" fmla="*/ 38 h 76"/>
                <a:gd name="T24" fmla="*/ 0 w 88"/>
                <a:gd name="T25" fmla="*/ 2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76">
                  <a:moveTo>
                    <a:pt x="0" y="24"/>
                  </a:moveTo>
                  <a:lnTo>
                    <a:pt x="66" y="0"/>
                  </a:lnTo>
                  <a:lnTo>
                    <a:pt x="71" y="12"/>
                  </a:lnTo>
                  <a:lnTo>
                    <a:pt x="45" y="24"/>
                  </a:lnTo>
                  <a:lnTo>
                    <a:pt x="55" y="50"/>
                  </a:lnTo>
                  <a:lnTo>
                    <a:pt x="83" y="40"/>
                  </a:lnTo>
                  <a:lnTo>
                    <a:pt x="88" y="52"/>
                  </a:lnTo>
                  <a:lnTo>
                    <a:pt x="19" y="76"/>
                  </a:lnTo>
                  <a:lnTo>
                    <a:pt x="14" y="64"/>
                  </a:lnTo>
                  <a:lnTo>
                    <a:pt x="43" y="52"/>
                  </a:lnTo>
                  <a:lnTo>
                    <a:pt x="33" y="26"/>
                  </a:lnTo>
                  <a:lnTo>
                    <a:pt x="5" y="38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59" name="Freeform 21"/>
            <p:cNvSpPr/>
            <p:nvPr/>
          </p:nvSpPr>
          <p:spPr bwMode="auto">
            <a:xfrm>
              <a:off x="264268" y="768683"/>
              <a:ext cx="33663" cy="26326"/>
            </a:xfrm>
            <a:custGeom>
              <a:avLst/>
              <a:gdLst>
                <a:gd name="T0" fmla="*/ 9 w 33"/>
                <a:gd name="T1" fmla="*/ 1 h 26"/>
                <a:gd name="T2" fmla="*/ 11 w 33"/>
                <a:gd name="T3" fmla="*/ 7 h 26"/>
                <a:gd name="T4" fmla="*/ 7 w 33"/>
                <a:gd name="T5" fmla="*/ 10 h 26"/>
                <a:gd name="T6" fmla="*/ 6 w 33"/>
                <a:gd name="T7" fmla="*/ 15 h 26"/>
                <a:gd name="T8" fmla="*/ 8 w 33"/>
                <a:gd name="T9" fmla="*/ 19 h 26"/>
                <a:gd name="T10" fmla="*/ 11 w 33"/>
                <a:gd name="T11" fmla="*/ 20 h 26"/>
                <a:gd name="T12" fmla="*/ 13 w 33"/>
                <a:gd name="T13" fmla="*/ 19 h 26"/>
                <a:gd name="T14" fmla="*/ 14 w 33"/>
                <a:gd name="T15" fmla="*/ 16 h 26"/>
                <a:gd name="T16" fmla="*/ 14 w 33"/>
                <a:gd name="T17" fmla="*/ 11 h 26"/>
                <a:gd name="T18" fmla="*/ 16 w 33"/>
                <a:gd name="T19" fmla="*/ 4 h 26"/>
                <a:gd name="T20" fmla="*/ 22 w 33"/>
                <a:gd name="T21" fmla="*/ 0 h 26"/>
                <a:gd name="T22" fmla="*/ 26 w 33"/>
                <a:gd name="T23" fmla="*/ 1 h 26"/>
                <a:gd name="T24" fmla="*/ 30 w 33"/>
                <a:gd name="T25" fmla="*/ 4 h 26"/>
                <a:gd name="T26" fmla="*/ 32 w 33"/>
                <a:gd name="T27" fmla="*/ 10 h 26"/>
                <a:gd name="T28" fmla="*/ 31 w 33"/>
                <a:gd name="T29" fmla="*/ 18 h 26"/>
                <a:gd name="T30" fmla="*/ 25 w 33"/>
                <a:gd name="T31" fmla="*/ 22 h 26"/>
                <a:gd name="T32" fmla="*/ 24 w 33"/>
                <a:gd name="T33" fmla="*/ 17 h 26"/>
                <a:gd name="T34" fmla="*/ 27 w 33"/>
                <a:gd name="T35" fmla="*/ 14 h 26"/>
                <a:gd name="T36" fmla="*/ 27 w 33"/>
                <a:gd name="T37" fmla="*/ 10 h 26"/>
                <a:gd name="T38" fmla="*/ 25 w 33"/>
                <a:gd name="T39" fmla="*/ 7 h 26"/>
                <a:gd name="T40" fmla="*/ 23 w 33"/>
                <a:gd name="T41" fmla="*/ 6 h 26"/>
                <a:gd name="T42" fmla="*/ 21 w 33"/>
                <a:gd name="T43" fmla="*/ 7 h 26"/>
                <a:gd name="T44" fmla="*/ 20 w 33"/>
                <a:gd name="T45" fmla="*/ 13 h 26"/>
                <a:gd name="T46" fmla="*/ 19 w 33"/>
                <a:gd name="T47" fmla="*/ 20 h 26"/>
                <a:gd name="T48" fmla="*/ 17 w 33"/>
                <a:gd name="T49" fmla="*/ 24 h 26"/>
                <a:gd name="T50" fmla="*/ 12 w 33"/>
                <a:gd name="T51" fmla="*/ 26 h 26"/>
                <a:gd name="T52" fmla="*/ 7 w 33"/>
                <a:gd name="T53" fmla="*/ 25 h 26"/>
                <a:gd name="T54" fmla="*/ 3 w 33"/>
                <a:gd name="T55" fmla="*/ 22 h 26"/>
                <a:gd name="T56" fmla="*/ 1 w 33"/>
                <a:gd name="T57" fmla="*/ 15 h 26"/>
                <a:gd name="T58" fmla="*/ 2 w 33"/>
                <a:gd name="T59" fmla="*/ 6 h 26"/>
                <a:gd name="T60" fmla="*/ 9 w 33"/>
                <a:gd name="T61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" h="26">
                  <a:moveTo>
                    <a:pt x="9" y="1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9" y="8"/>
                    <a:pt x="7" y="9"/>
                    <a:pt x="7" y="10"/>
                  </a:cubicBezTo>
                  <a:cubicBezTo>
                    <a:pt x="6" y="11"/>
                    <a:pt x="6" y="13"/>
                    <a:pt x="6" y="15"/>
                  </a:cubicBezTo>
                  <a:cubicBezTo>
                    <a:pt x="6" y="16"/>
                    <a:pt x="7" y="18"/>
                    <a:pt x="8" y="19"/>
                  </a:cubicBezTo>
                  <a:cubicBezTo>
                    <a:pt x="9" y="19"/>
                    <a:pt x="10" y="20"/>
                    <a:pt x="11" y="20"/>
                  </a:cubicBezTo>
                  <a:cubicBezTo>
                    <a:pt x="12" y="19"/>
                    <a:pt x="12" y="19"/>
                    <a:pt x="13" y="19"/>
                  </a:cubicBezTo>
                  <a:cubicBezTo>
                    <a:pt x="13" y="18"/>
                    <a:pt x="14" y="17"/>
                    <a:pt x="14" y="16"/>
                  </a:cubicBezTo>
                  <a:cubicBezTo>
                    <a:pt x="14" y="16"/>
                    <a:pt x="14" y="14"/>
                    <a:pt x="14" y="11"/>
                  </a:cubicBezTo>
                  <a:cubicBezTo>
                    <a:pt x="14" y="8"/>
                    <a:pt x="15" y="6"/>
                    <a:pt x="16" y="4"/>
                  </a:cubicBezTo>
                  <a:cubicBezTo>
                    <a:pt x="17" y="2"/>
                    <a:pt x="19" y="1"/>
                    <a:pt x="22" y="0"/>
                  </a:cubicBezTo>
                  <a:cubicBezTo>
                    <a:pt x="23" y="0"/>
                    <a:pt x="25" y="0"/>
                    <a:pt x="26" y="1"/>
                  </a:cubicBezTo>
                  <a:cubicBezTo>
                    <a:pt x="28" y="1"/>
                    <a:pt x="29" y="2"/>
                    <a:pt x="30" y="4"/>
                  </a:cubicBezTo>
                  <a:cubicBezTo>
                    <a:pt x="31" y="5"/>
                    <a:pt x="31" y="7"/>
                    <a:pt x="32" y="10"/>
                  </a:cubicBezTo>
                  <a:cubicBezTo>
                    <a:pt x="33" y="13"/>
                    <a:pt x="32" y="16"/>
                    <a:pt x="31" y="18"/>
                  </a:cubicBezTo>
                  <a:cubicBezTo>
                    <a:pt x="30" y="20"/>
                    <a:pt x="28" y="22"/>
                    <a:pt x="25" y="22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5"/>
                    <a:pt x="27" y="14"/>
                  </a:cubicBezTo>
                  <a:cubicBezTo>
                    <a:pt x="27" y="13"/>
                    <a:pt x="27" y="12"/>
                    <a:pt x="27" y="10"/>
                  </a:cubicBezTo>
                  <a:cubicBezTo>
                    <a:pt x="27" y="9"/>
                    <a:pt x="26" y="7"/>
                    <a:pt x="25" y="7"/>
                  </a:cubicBezTo>
                  <a:cubicBezTo>
                    <a:pt x="24" y="6"/>
                    <a:pt x="24" y="6"/>
                    <a:pt x="23" y="6"/>
                  </a:cubicBezTo>
                  <a:cubicBezTo>
                    <a:pt x="22" y="6"/>
                    <a:pt x="22" y="6"/>
                    <a:pt x="21" y="7"/>
                  </a:cubicBezTo>
                  <a:cubicBezTo>
                    <a:pt x="21" y="8"/>
                    <a:pt x="21" y="10"/>
                    <a:pt x="20" y="13"/>
                  </a:cubicBezTo>
                  <a:cubicBezTo>
                    <a:pt x="20" y="16"/>
                    <a:pt x="20" y="18"/>
                    <a:pt x="19" y="20"/>
                  </a:cubicBezTo>
                  <a:cubicBezTo>
                    <a:pt x="19" y="21"/>
                    <a:pt x="18" y="23"/>
                    <a:pt x="17" y="24"/>
                  </a:cubicBezTo>
                  <a:cubicBezTo>
                    <a:pt x="16" y="25"/>
                    <a:pt x="14" y="25"/>
                    <a:pt x="12" y="26"/>
                  </a:cubicBezTo>
                  <a:cubicBezTo>
                    <a:pt x="11" y="26"/>
                    <a:pt x="9" y="26"/>
                    <a:pt x="7" y="25"/>
                  </a:cubicBezTo>
                  <a:cubicBezTo>
                    <a:pt x="6" y="24"/>
                    <a:pt x="4" y="23"/>
                    <a:pt x="3" y="22"/>
                  </a:cubicBezTo>
                  <a:cubicBezTo>
                    <a:pt x="2" y="20"/>
                    <a:pt x="1" y="18"/>
                    <a:pt x="1" y="15"/>
                  </a:cubicBezTo>
                  <a:cubicBezTo>
                    <a:pt x="0" y="12"/>
                    <a:pt x="0" y="9"/>
                    <a:pt x="2" y="6"/>
                  </a:cubicBezTo>
                  <a:cubicBezTo>
                    <a:pt x="3" y="4"/>
                    <a:pt x="6" y="2"/>
                    <a:pt x="9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60" name="Freeform 22"/>
            <p:cNvSpPr/>
            <p:nvPr/>
          </p:nvSpPr>
          <p:spPr bwMode="auto">
            <a:xfrm>
              <a:off x="477469" y="920168"/>
              <a:ext cx="26758" cy="32800"/>
            </a:xfrm>
            <a:custGeom>
              <a:avLst/>
              <a:gdLst>
                <a:gd name="T0" fmla="*/ 0 w 26"/>
                <a:gd name="T1" fmla="*/ 3 h 32"/>
                <a:gd name="T2" fmla="*/ 6 w 26"/>
                <a:gd name="T3" fmla="*/ 2 h 32"/>
                <a:gd name="T4" fmla="*/ 8 w 26"/>
                <a:gd name="T5" fmla="*/ 18 h 32"/>
                <a:gd name="T6" fmla="*/ 8 w 26"/>
                <a:gd name="T7" fmla="*/ 23 h 32"/>
                <a:gd name="T8" fmla="*/ 10 w 26"/>
                <a:gd name="T9" fmla="*/ 26 h 32"/>
                <a:gd name="T10" fmla="*/ 14 w 26"/>
                <a:gd name="T11" fmla="*/ 27 h 32"/>
                <a:gd name="T12" fmla="*/ 18 w 26"/>
                <a:gd name="T13" fmla="*/ 25 h 32"/>
                <a:gd name="T14" fmla="*/ 20 w 26"/>
                <a:gd name="T15" fmla="*/ 23 h 32"/>
                <a:gd name="T16" fmla="*/ 19 w 26"/>
                <a:gd name="T17" fmla="*/ 17 h 32"/>
                <a:gd name="T18" fmla="*/ 18 w 26"/>
                <a:gd name="T19" fmla="*/ 1 h 32"/>
                <a:gd name="T20" fmla="*/ 24 w 26"/>
                <a:gd name="T21" fmla="*/ 0 h 32"/>
                <a:gd name="T22" fmla="*/ 25 w 26"/>
                <a:gd name="T23" fmla="*/ 16 h 32"/>
                <a:gd name="T24" fmla="*/ 26 w 26"/>
                <a:gd name="T25" fmla="*/ 24 h 32"/>
                <a:gd name="T26" fmla="*/ 24 w 26"/>
                <a:gd name="T27" fmla="*/ 28 h 32"/>
                <a:gd name="T28" fmla="*/ 21 w 26"/>
                <a:gd name="T29" fmla="*/ 30 h 32"/>
                <a:gd name="T30" fmla="*/ 15 w 26"/>
                <a:gd name="T31" fmla="*/ 32 h 32"/>
                <a:gd name="T32" fmla="*/ 8 w 26"/>
                <a:gd name="T33" fmla="*/ 31 h 32"/>
                <a:gd name="T34" fmla="*/ 5 w 26"/>
                <a:gd name="T35" fmla="*/ 29 h 32"/>
                <a:gd name="T36" fmla="*/ 3 w 26"/>
                <a:gd name="T37" fmla="*/ 26 h 32"/>
                <a:gd name="T38" fmla="*/ 1 w 26"/>
                <a:gd name="T39" fmla="*/ 18 h 32"/>
                <a:gd name="T40" fmla="*/ 0 w 26"/>
                <a:gd name="T41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2">
                  <a:moveTo>
                    <a:pt x="0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21"/>
                    <a:pt x="8" y="22"/>
                    <a:pt x="8" y="23"/>
                  </a:cubicBezTo>
                  <a:cubicBezTo>
                    <a:pt x="9" y="24"/>
                    <a:pt x="9" y="25"/>
                    <a:pt x="10" y="26"/>
                  </a:cubicBezTo>
                  <a:cubicBezTo>
                    <a:pt x="11" y="27"/>
                    <a:pt x="13" y="27"/>
                    <a:pt x="14" y="27"/>
                  </a:cubicBezTo>
                  <a:cubicBezTo>
                    <a:pt x="16" y="27"/>
                    <a:pt x="17" y="26"/>
                    <a:pt x="18" y="25"/>
                  </a:cubicBezTo>
                  <a:cubicBezTo>
                    <a:pt x="19" y="25"/>
                    <a:pt x="20" y="24"/>
                    <a:pt x="20" y="23"/>
                  </a:cubicBezTo>
                  <a:cubicBezTo>
                    <a:pt x="20" y="22"/>
                    <a:pt x="20" y="20"/>
                    <a:pt x="19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6" y="20"/>
                    <a:pt x="26" y="22"/>
                    <a:pt x="26" y="24"/>
                  </a:cubicBezTo>
                  <a:cubicBezTo>
                    <a:pt x="25" y="25"/>
                    <a:pt x="25" y="27"/>
                    <a:pt x="24" y="28"/>
                  </a:cubicBezTo>
                  <a:cubicBezTo>
                    <a:pt x="23" y="29"/>
                    <a:pt x="22" y="30"/>
                    <a:pt x="21" y="30"/>
                  </a:cubicBezTo>
                  <a:cubicBezTo>
                    <a:pt x="19" y="31"/>
                    <a:pt x="17" y="32"/>
                    <a:pt x="15" y="32"/>
                  </a:cubicBezTo>
                  <a:cubicBezTo>
                    <a:pt x="12" y="32"/>
                    <a:pt x="10" y="32"/>
                    <a:pt x="8" y="31"/>
                  </a:cubicBezTo>
                  <a:cubicBezTo>
                    <a:pt x="7" y="31"/>
                    <a:pt x="6" y="30"/>
                    <a:pt x="5" y="29"/>
                  </a:cubicBezTo>
                  <a:cubicBezTo>
                    <a:pt x="4" y="28"/>
                    <a:pt x="3" y="27"/>
                    <a:pt x="3" y="26"/>
                  </a:cubicBezTo>
                  <a:cubicBezTo>
                    <a:pt x="2" y="24"/>
                    <a:pt x="2" y="22"/>
                    <a:pt x="1" y="18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4" name="Freeform 23"/>
            <p:cNvSpPr/>
            <p:nvPr/>
          </p:nvSpPr>
          <p:spPr bwMode="auto">
            <a:xfrm>
              <a:off x="508111" y="913263"/>
              <a:ext cx="32800" cy="35821"/>
            </a:xfrm>
            <a:custGeom>
              <a:avLst/>
              <a:gdLst>
                <a:gd name="T0" fmla="*/ 21 w 76"/>
                <a:gd name="T1" fmla="*/ 83 h 83"/>
                <a:gd name="T2" fmla="*/ 0 w 76"/>
                <a:gd name="T3" fmla="*/ 14 h 83"/>
                <a:gd name="T4" fmla="*/ 14 w 76"/>
                <a:gd name="T5" fmla="*/ 12 h 83"/>
                <a:gd name="T6" fmla="*/ 57 w 76"/>
                <a:gd name="T7" fmla="*/ 50 h 83"/>
                <a:gd name="T8" fmla="*/ 43 w 76"/>
                <a:gd name="T9" fmla="*/ 2 h 83"/>
                <a:gd name="T10" fmla="*/ 55 w 76"/>
                <a:gd name="T11" fmla="*/ 0 h 83"/>
                <a:gd name="T12" fmla="*/ 76 w 76"/>
                <a:gd name="T13" fmla="*/ 69 h 83"/>
                <a:gd name="T14" fmla="*/ 62 w 76"/>
                <a:gd name="T15" fmla="*/ 71 h 83"/>
                <a:gd name="T16" fmla="*/ 21 w 76"/>
                <a:gd name="T17" fmla="*/ 35 h 83"/>
                <a:gd name="T18" fmla="*/ 33 w 76"/>
                <a:gd name="T19" fmla="*/ 81 h 83"/>
                <a:gd name="T20" fmla="*/ 21 w 76"/>
                <a:gd name="T21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83">
                  <a:moveTo>
                    <a:pt x="21" y="83"/>
                  </a:moveTo>
                  <a:lnTo>
                    <a:pt x="0" y="14"/>
                  </a:lnTo>
                  <a:lnTo>
                    <a:pt x="14" y="12"/>
                  </a:lnTo>
                  <a:lnTo>
                    <a:pt x="57" y="50"/>
                  </a:lnTo>
                  <a:lnTo>
                    <a:pt x="43" y="2"/>
                  </a:lnTo>
                  <a:lnTo>
                    <a:pt x="55" y="0"/>
                  </a:lnTo>
                  <a:lnTo>
                    <a:pt x="76" y="69"/>
                  </a:lnTo>
                  <a:lnTo>
                    <a:pt x="62" y="71"/>
                  </a:lnTo>
                  <a:lnTo>
                    <a:pt x="21" y="35"/>
                  </a:lnTo>
                  <a:lnTo>
                    <a:pt x="33" y="81"/>
                  </a:lnTo>
                  <a:lnTo>
                    <a:pt x="21" y="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5" name="Freeform 24"/>
            <p:cNvSpPr/>
            <p:nvPr/>
          </p:nvSpPr>
          <p:spPr bwMode="auto">
            <a:xfrm>
              <a:off x="538753" y="908084"/>
              <a:ext cx="17263" cy="30642"/>
            </a:xfrm>
            <a:custGeom>
              <a:avLst/>
              <a:gdLst>
                <a:gd name="T0" fmla="*/ 26 w 40"/>
                <a:gd name="T1" fmla="*/ 71 h 71"/>
                <a:gd name="T2" fmla="*/ 0 w 40"/>
                <a:gd name="T3" fmla="*/ 5 h 71"/>
                <a:gd name="T4" fmla="*/ 12 w 40"/>
                <a:gd name="T5" fmla="*/ 0 h 71"/>
                <a:gd name="T6" fmla="*/ 40 w 40"/>
                <a:gd name="T7" fmla="*/ 66 h 71"/>
                <a:gd name="T8" fmla="*/ 26 w 40"/>
                <a:gd name="T9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1">
                  <a:moveTo>
                    <a:pt x="26" y="71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40" y="66"/>
                  </a:lnTo>
                  <a:lnTo>
                    <a:pt x="26" y="7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6" name="Freeform 25"/>
            <p:cNvSpPr/>
            <p:nvPr/>
          </p:nvSpPr>
          <p:spPr bwMode="auto">
            <a:xfrm>
              <a:off x="546953" y="893842"/>
              <a:ext cx="30642" cy="34526"/>
            </a:xfrm>
            <a:custGeom>
              <a:avLst/>
              <a:gdLst>
                <a:gd name="T0" fmla="*/ 57 w 71"/>
                <a:gd name="T1" fmla="*/ 80 h 80"/>
                <a:gd name="T2" fmla="*/ 0 w 71"/>
                <a:gd name="T3" fmla="*/ 30 h 80"/>
                <a:gd name="T4" fmla="*/ 14 w 71"/>
                <a:gd name="T5" fmla="*/ 23 h 80"/>
                <a:gd name="T6" fmla="*/ 57 w 71"/>
                <a:gd name="T7" fmla="*/ 61 h 80"/>
                <a:gd name="T8" fmla="*/ 45 w 71"/>
                <a:gd name="T9" fmla="*/ 7 h 80"/>
                <a:gd name="T10" fmla="*/ 59 w 71"/>
                <a:gd name="T11" fmla="*/ 0 h 80"/>
                <a:gd name="T12" fmla="*/ 71 w 71"/>
                <a:gd name="T13" fmla="*/ 73 h 80"/>
                <a:gd name="T14" fmla="*/ 57 w 71"/>
                <a:gd name="T1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80">
                  <a:moveTo>
                    <a:pt x="57" y="80"/>
                  </a:moveTo>
                  <a:lnTo>
                    <a:pt x="0" y="30"/>
                  </a:lnTo>
                  <a:lnTo>
                    <a:pt x="14" y="23"/>
                  </a:lnTo>
                  <a:lnTo>
                    <a:pt x="57" y="61"/>
                  </a:lnTo>
                  <a:lnTo>
                    <a:pt x="45" y="7"/>
                  </a:lnTo>
                  <a:lnTo>
                    <a:pt x="59" y="0"/>
                  </a:lnTo>
                  <a:lnTo>
                    <a:pt x="71" y="73"/>
                  </a:lnTo>
                  <a:lnTo>
                    <a:pt x="57" y="8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7" name="Freeform 26"/>
            <p:cNvSpPr/>
            <p:nvPr/>
          </p:nvSpPr>
          <p:spPr bwMode="auto">
            <a:xfrm>
              <a:off x="574574" y="877442"/>
              <a:ext cx="37979" cy="37547"/>
            </a:xfrm>
            <a:custGeom>
              <a:avLst/>
              <a:gdLst>
                <a:gd name="T0" fmla="*/ 45 w 88"/>
                <a:gd name="T1" fmla="*/ 87 h 87"/>
                <a:gd name="T2" fmla="*/ 0 w 88"/>
                <a:gd name="T3" fmla="*/ 33 h 87"/>
                <a:gd name="T4" fmla="*/ 43 w 88"/>
                <a:gd name="T5" fmla="*/ 0 h 87"/>
                <a:gd name="T6" fmla="*/ 50 w 88"/>
                <a:gd name="T7" fmla="*/ 9 h 87"/>
                <a:gd name="T8" fmla="*/ 19 w 88"/>
                <a:gd name="T9" fmla="*/ 33 h 87"/>
                <a:gd name="T10" fmla="*/ 28 w 88"/>
                <a:gd name="T11" fmla="*/ 45 h 87"/>
                <a:gd name="T12" fmla="*/ 57 w 88"/>
                <a:gd name="T13" fmla="*/ 23 h 87"/>
                <a:gd name="T14" fmla="*/ 66 w 88"/>
                <a:gd name="T15" fmla="*/ 33 h 87"/>
                <a:gd name="T16" fmla="*/ 38 w 88"/>
                <a:gd name="T17" fmla="*/ 54 h 87"/>
                <a:gd name="T18" fmla="*/ 50 w 88"/>
                <a:gd name="T19" fmla="*/ 68 h 87"/>
                <a:gd name="T20" fmla="*/ 80 w 88"/>
                <a:gd name="T21" fmla="*/ 45 h 87"/>
                <a:gd name="T22" fmla="*/ 88 w 88"/>
                <a:gd name="T23" fmla="*/ 54 h 87"/>
                <a:gd name="T24" fmla="*/ 45 w 88"/>
                <a:gd name="T2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87">
                  <a:moveTo>
                    <a:pt x="45" y="87"/>
                  </a:moveTo>
                  <a:lnTo>
                    <a:pt x="0" y="33"/>
                  </a:lnTo>
                  <a:lnTo>
                    <a:pt x="43" y="0"/>
                  </a:lnTo>
                  <a:lnTo>
                    <a:pt x="50" y="9"/>
                  </a:lnTo>
                  <a:lnTo>
                    <a:pt x="19" y="33"/>
                  </a:lnTo>
                  <a:lnTo>
                    <a:pt x="28" y="45"/>
                  </a:lnTo>
                  <a:lnTo>
                    <a:pt x="57" y="23"/>
                  </a:lnTo>
                  <a:lnTo>
                    <a:pt x="66" y="33"/>
                  </a:lnTo>
                  <a:lnTo>
                    <a:pt x="38" y="54"/>
                  </a:lnTo>
                  <a:lnTo>
                    <a:pt x="50" y="68"/>
                  </a:lnTo>
                  <a:lnTo>
                    <a:pt x="80" y="45"/>
                  </a:lnTo>
                  <a:lnTo>
                    <a:pt x="88" y="54"/>
                  </a:lnTo>
                  <a:lnTo>
                    <a:pt x="45" y="8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8" name="Freeform 27"/>
            <p:cNvSpPr>
              <a:spLocks noEditPoints="1"/>
            </p:cNvSpPr>
            <p:nvPr/>
          </p:nvSpPr>
          <p:spPr bwMode="auto">
            <a:xfrm>
              <a:off x="597016" y="857589"/>
              <a:ext cx="41863" cy="36253"/>
            </a:xfrm>
            <a:custGeom>
              <a:avLst/>
              <a:gdLst>
                <a:gd name="T0" fmla="*/ 8 w 41"/>
                <a:gd name="T1" fmla="*/ 14 h 35"/>
                <a:gd name="T2" fmla="*/ 11 w 41"/>
                <a:gd name="T3" fmla="*/ 11 h 35"/>
                <a:gd name="T4" fmla="*/ 14 w 41"/>
                <a:gd name="T5" fmla="*/ 7 h 35"/>
                <a:gd name="T6" fmla="*/ 17 w 41"/>
                <a:gd name="T7" fmla="*/ 7 h 35"/>
                <a:gd name="T8" fmla="*/ 19 w 41"/>
                <a:gd name="T9" fmla="*/ 8 h 35"/>
                <a:gd name="T10" fmla="*/ 21 w 41"/>
                <a:gd name="T11" fmla="*/ 10 h 35"/>
                <a:gd name="T12" fmla="*/ 20 w 41"/>
                <a:gd name="T13" fmla="*/ 12 h 35"/>
                <a:gd name="T14" fmla="*/ 17 w 41"/>
                <a:gd name="T15" fmla="*/ 16 h 35"/>
                <a:gd name="T16" fmla="*/ 14 w 41"/>
                <a:gd name="T17" fmla="*/ 19 h 35"/>
                <a:gd name="T18" fmla="*/ 8 w 41"/>
                <a:gd name="T19" fmla="*/ 14 h 35"/>
                <a:gd name="T20" fmla="*/ 27 w 41"/>
                <a:gd name="T21" fmla="*/ 31 h 35"/>
                <a:gd name="T22" fmla="*/ 17 w 41"/>
                <a:gd name="T23" fmla="*/ 22 h 35"/>
                <a:gd name="T24" fmla="*/ 18 w 41"/>
                <a:gd name="T25" fmla="*/ 22 h 35"/>
                <a:gd name="T26" fmla="*/ 21 w 41"/>
                <a:gd name="T27" fmla="*/ 19 h 35"/>
                <a:gd name="T28" fmla="*/ 23 w 41"/>
                <a:gd name="T29" fmla="*/ 19 h 35"/>
                <a:gd name="T30" fmla="*/ 28 w 41"/>
                <a:gd name="T31" fmla="*/ 20 h 35"/>
                <a:gd name="T32" fmla="*/ 36 w 41"/>
                <a:gd name="T33" fmla="*/ 21 h 35"/>
                <a:gd name="T34" fmla="*/ 41 w 41"/>
                <a:gd name="T35" fmla="*/ 15 h 35"/>
                <a:gd name="T36" fmla="*/ 34 w 41"/>
                <a:gd name="T37" fmla="*/ 14 h 35"/>
                <a:gd name="T38" fmla="*/ 28 w 41"/>
                <a:gd name="T39" fmla="*/ 13 h 35"/>
                <a:gd name="T40" fmla="*/ 24 w 41"/>
                <a:gd name="T41" fmla="*/ 14 h 35"/>
                <a:gd name="T42" fmla="*/ 26 w 41"/>
                <a:gd name="T43" fmla="*/ 8 h 35"/>
                <a:gd name="T44" fmla="*/ 23 w 41"/>
                <a:gd name="T45" fmla="*/ 3 h 35"/>
                <a:gd name="T46" fmla="*/ 19 w 41"/>
                <a:gd name="T47" fmla="*/ 0 h 35"/>
                <a:gd name="T48" fmla="*/ 14 w 41"/>
                <a:gd name="T49" fmla="*/ 1 h 35"/>
                <a:gd name="T50" fmla="*/ 9 w 41"/>
                <a:gd name="T51" fmla="*/ 6 h 35"/>
                <a:gd name="T52" fmla="*/ 0 w 41"/>
                <a:gd name="T53" fmla="*/ 15 h 35"/>
                <a:gd name="T54" fmla="*/ 23 w 41"/>
                <a:gd name="T55" fmla="*/ 35 h 35"/>
                <a:gd name="T56" fmla="*/ 27 w 41"/>
                <a:gd name="T57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" h="35">
                  <a:moveTo>
                    <a:pt x="8" y="14"/>
                  </a:moveTo>
                  <a:cubicBezTo>
                    <a:pt x="11" y="11"/>
                    <a:pt x="11" y="11"/>
                    <a:pt x="11" y="11"/>
                  </a:cubicBezTo>
                  <a:cubicBezTo>
                    <a:pt x="13" y="9"/>
                    <a:pt x="14" y="8"/>
                    <a:pt x="14" y="7"/>
                  </a:cubicBezTo>
                  <a:cubicBezTo>
                    <a:pt x="15" y="7"/>
                    <a:pt x="16" y="6"/>
                    <a:pt x="17" y="7"/>
                  </a:cubicBezTo>
                  <a:cubicBezTo>
                    <a:pt x="18" y="7"/>
                    <a:pt x="18" y="7"/>
                    <a:pt x="19" y="8"/>
                  </a:cubicBezTo>
                  <a:cubicBezTo>
                    <a:pt x="20" y="8"/>
                    <a:pt x="20" y="9"/>
                    <a:pt x="21" y="10"/>
                  </a:cubicBezTo>
                  <a:cubicBezTo>
                    <a:pt x="21" y="10"/>
                    <a:pt x="21" y="11"/>
                    <a:pt x="20" y="12"/>
                  </a:cubicBezTo>
                  <a:cubicBezTo>
                    <a:pt x="20" y="12"/>
                    <a:pt x="19" y="14"/>
                    <a:pt x="17" y="16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8" y="14"/>
                  </a:lnTo>
                  <a:close/>
                  <a:moveTo>
                    <a:pt x="27" y="31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21" y="19"/>
                    <a:pt x="22" y="19"/>
                    <a:pt x="23" y="19"/>
                  </a:cubicBezTo>
                  <a:cubicBezTo>
                    <a:pt x="24" y="19"/>
                    <a:pt x="25" y="19"/>
                    <a:pt x="28" y="20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1" y="14"/>
                    <a:pt x="29" y="13"/>
                    <a:pt x="28" y="13"/>
                  </a:cubicBezTo>
                  <a:cubicBezTo>
                    <a:pt x="27" y="13"/>
                    <a:pt x="26" y="14"/>
                    <a:pt x="24" y="14"/>
                  </a:cubicBezTo>
                  <a:cubicBezTo>
                    <a:pt x="26" y="12"/>
                    <a:pt x="26" y="10"/>
                    <a:pt x="26" y="8"/>
                  </a:cubicBezTo>
                  <a:cubicBezTo>
                    <a:pt x="26" y="6"/>
                    <a:pt x="25" y="4"/>
                    <a:pt x="23" y="3"/>
                  </a:cubicBezTo>
                  <a:cubicBezTo>
                    <a:pt x="22" y="2"/>
                    <a:pt x="20" y="1"/>
                    <a:pt x="19" y="0"/>
                  </a:cubicBezTo>
                  <a:cubicBezTo>
                    <a:pt x="17" y="0"/>
                    <a:pt x="16" y="0"/>
                    <a:pt x="14" y="1"/>
                  </a:cubicBezTo>
                  <a:cubicBezTo>
                    <a:pt x="13" y="2"/>
                    <a:pt x="11" y="3"/>
                    <a:pt x="9" y="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27" y="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09" name="Freeform 28"/>
            <p:cNvSpPr/>
            <p:nvPr/>
          </p:nvSpPr>
          <p:spPr bwMode="auto">
            <a:xfrm>
              <a:off x="620322" y="834284"/>
              <a:ext cx="32800" cy="30642"/>
            </a:xfrm>
            <a:custGeom>
              <a:avLst/>
              <a:gdLst>
                <a:gd name="T0" fmla="*/ 13 w 32"/>
                <a:gd name="T1" fmla="*/ 28 h 30"/>
                <a:gd name="T2" fmla="*/ 16 w 32"/>
                <a:gd name="T3" fmla="*/ 22 h 30"/>
                <a:gd name="T4" fmla="*/ 21 w 32"/>
                <a:gd name="T5" fmla="*/ 23 h 30"/>
                <a:gd name="T6" fmla="*/ 25 w 32"/>
                <a:gd name="T7" fmla="*/ 20 h 30"/>
                <a:gd name="T8" fmla="*/ 26 w 32"/>
                <a:gd name="T9" fmla="*/ 16 h 30"/>
                <a:gd name="T10" fmla="*/ 25 w 32"/>
                <a:gd name="T11" fmla="*/ 13 h 30"/>
                <a:gd name="T12" fmla="*/ 23 w 32"/>
                <a:gd name="T13" fmla="*/ 13 h 30"/>
                <a:gd name="T14" fmla="*/ 20 w 32"/>
                <a:gd name="T15" fmla="*/ 14 h 30"/>
                <a:gd name="T16" fmla="*/ 17 w 32"/>
                <a:gd name="T17" fmla="*/ 17 h 30"/>
                <a:gd name="T18" fmla="*/ 10 w 32"/>
                <a:gd name="T19" fmla="*/ 21 h 30"/>
                <a:gd name="T20" fmla="*/ 4 w 32"/>
                <a:gd name="T21" fmla="*/ 20 h 30"/>
                <a:gd name="T22" fmla="*/ 1 w 32"/>
                <a:gd name="T23" fmla="*/ 16 h 30"/>
                <a:gd name="T24" fmla="*/ 0 w 32"/>
                <a:gd name="T25" fmla="*/ 12 h 30"/>
                <a:gd name="T26" fmla="*/ 3 w 32"/>
                <a:gd name="T27" fmla="*/ 6 h 30"/>
                <a:gd name="T28" fmla="*/ 10 w 32"/>
                <a:gd name="T29" fmla="*/ 1 h 30"/>
                <a:gd name="T30" fmla="*/ 17 w 32"/>
                <a:gd name="T31" fmla="*/ 2 h 30"/>
                <a:gd name="T32" fmla="*/ 14 w 32"/>
                <a:gd name="T33" fmla="*/ 7 h 30"/>
                <a:gd name="T34" fmla="*/ 10 w 32"/>
                <a:gd name="T35" fmla="*/ 6 h 30"/>
                <a:gd name="T36" fmla="*/ 7 w 32"/>
                <a:gd name="T37" fmla="*/ 9 h 30"/>
                <a:gd name="T38" fmla="*/ 5 w 32"/>
                <a:gd name="T39" fmla="*/ 13 h 30"/>
                <a:gd name="T40" fmla="*/ 6 w 32"/>
                <a:gd name="T41" fmla="*/ 15 h 30"/>
                <a:gd name="T42" fmla="*/ 9 w 32"/>
                <a:gd name="T43" fmla="*/ 15 h 30"/>
                <a:gd name="T44" fmla="*/ 13 w 32"/>
                <a:gd name="T45" fmla="*/ 12 h 30"/>
                <a:gd name="T46" fmla="*/ 19 w 32"/>
                <a:gd name="T47" fmla="*/ 7 h 30"/>
                <a:gd name="T48" fmla="*/ 23 w 32"/>
                <a:gd name="T49" fmla="*/ 6 h 30"/>
                <a:gd name="T50" fmla="*/ 28 w 32"/>
                <a:gd name="T51" fmla="*/ 8 h 30"/>
                <a:gd name="T52" fmla="*/ 31 w 32"/>
                <a:gd name="T53" fmla="*/ 12 h 30"/>
                <a:gd name="T54" fmla="*/ 32 w 32"/>
                <a:gd name="T55" fmla="*/ 17 h 30"/>
                <a:gd name="T56" fmla="*/ 29 w 32"/>
                <a:gd name="T57" fmla="*/ 23 h 30"/>
                <a:gd name="T58" fmla="*/ 22 w 32"/>
                <a:gd name="T59" fmla="*/ 29 h 30"/>
                <a:gd name="T60" fmla="*/ 13 w 32"/>
                <a:gd name="T61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" h="30">
                  <a:moveTo>
                    <a:pt x="13" y="28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8" y="23"/>
                    <a:pt x="20" y="23"/>
                    <a:pt x="21" y="23"/>
                  </a:cubicBezTo>
                  <a:cubicBezTo>
                    <a:pt x="23" y="23"/>
                    <a:pt x="24" y="22"/>
                    <a:pt x="25" y="20"/>
                  </a:cubicBezTo>
                  <a:cubicBezTo>
                    <a:pt x="26" y="19"/>
                    <a:pt x="26" y="17"/>
                    <a:pt x="26" y="16"/>
                  </a:cubicBezTo>
                  <a:cubicBezTo>
                    <a:pt x="26" y="15"/>
                    <a:pt x="26" y="14"/>
                    <a:pt x="25" y="13"/>
                  </a:cubicBezTo>
                  <a:cubicBezTo>
                    <a:pt x="24" y="13"/>
                    <a:pt x="23" y="13"/>
                    <a:pt x="23" y="13"/>
                  </a:cubicBezTo>
                  <a:cubicBezTo>
                    <a:pt x="22" y="13"/>
                    <a:pt x="21" y="13"/>
                    <a:pt x="20" y="14"/>
                  </a:cubicBezTo>
                  <a:cubicBezTo>
                    <a:pt x="20" y="14"/>
                    <a:pt x="19" y="15"/>
                    <a:pt x="17" y="17"/>
                  </a:cubicBezTo>
                  <a:cubicBezTo>
                    <a:pt x="14" y="19"/>
                    <a:pt x="12" y="20"/>
                    <a:pt x="10" y="21"/>
                  </a:cubicBezTo>
                  <a:cubicBezTo>
                    <a:pt x="8" y="22"/>
                    <a:pt x="6" y="21"/>
                    <a:pt x="4" y="20"/>
                  </a:cubicBezTo>
                  <a:cubicBezTo>
                    <a:pt x="2" y="19"/>
                    <a:pt x="1" y="18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10"/>
                    <a:pt x="1" y="8"/>
                    <a:pt x="3" y="6"/>
                  </a:cubicBezTo>
                  <a:cubicBezTo>
                    <a:pt x="5" y="3"/>
                    <a:pt x="7" y="1"/>
                    <a:pt x="10" y="1"/>
                  </a:cubicBezTo>
                  <a:cubicBezTo>
                    <a:pt x="12" y="0"/>
                    <a:pt x="14" y="0"/>
                    <a:pt x="17" y="2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2" y="6"/>
                    <a:pt x="11" y="6"/>
                    <a:pt x="10" y="6"/>
                  </a:cubicBezTo>
                  <a:cubicBezTo>
                    <a:pt x="9" y="7"/>
                    <a:pt x="8" y="8"/>
                    <a:pt x="7" y="9"/>
                  </a:cubicBezTo>
                  <a:cubicBezTo>
                    <a:pt x="6" y="10"/>
                    <a:pt x="5" y="12"/>
                    <a:pt x="5" y="13"/>
                  </a:cubicBezTo>
                  <a:cubicBezTo>
                    <a:pt x="5" y="14"/>
                    <a:pt x="6" y="14"/>
                    <a:pt x="6" y="15"/>
                  </a:cubicBezTo>
                  <a:cubicBezTo>
                    <a:pt x="7" y="15"/>
                    <a:pt x="8" y="15"/>
                    <a:pt x="9" y="15"/>
                  </a:cubicBezTo>
                  <a:cubicBezTo>
                    <a:pt x="9" y="15"/>
                    <a:pt x="11" y="14"/>
                    <a:pt x="13" y="12"/>
                  </a:cubicBezTo>
                  <a:cubicBezTo>
                    <a:pt x="16" y="10"/>
                    <a:pt x="17" y="8"/>
                    <a:pt x="19" y="7"/>
                  </a:cubicBezTo>
                  <a:cubicBezTo>
                    <a:pt x="20" y="7"/>
                    <a:pt x="22" y="6"/>
                    <a:pt x="23" y="6"/>
                  </a:cubicBezTo>
                  <a:cubicBezTo>
                    <a:pt x="25" y="6"/>
                    <a:pt x="26" y="7"/>
                    <a:pt x="28" y="8"/>
                  </a:cubicBezTo>
                  <a:cubicBezTo>
                    <a:pt x="30" y="9"/>
                    <a:pt x="31" y="10"/>
                    <a:pt x="31" y="12"/>
                  </a:cubicBezTo>
                  <a:cubicBezTo>
                    <a:pt x="32" y="13"/>
                    <a:pt x="32" y="15"/>
                    <a:pt x="32" y="17"/>
                  </a:cubicBezTo>
                  <a:cubicBezTo>
                    <a:pt x="32" y="19"/>
                    <a:pt x="31" y="21"/>
                    <a:pt x="29" y="23"/>
                  </a:cubicBezTo>
                  <a:cubicBezTo>
                    <a:pt x="27" y="26"/>
                    <a:pt x="25" y="28"/>
                    <a:pt x="22" y="29"/>
                  </a:cubicBezTo>
                  <a:cubicBezTo>
                    <a:pt x="19" y="30"/>
                    <a:pt x="17" y="29"/>
                    <a:pt x="13" y="2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0" name="Freeform 29"/>
            <p:cNvSpPr/>
            <p:nvPr/>
          </p:nvSpPr>
          <p:spPr bwMode="auto">
            <a:xfrm>
              <a:off x="632837" y="819610"/>
              <a:ext cx="30642" cy="19853"/>
            </a:xfrm>
            <a:custGeom>
              <a:avLst/>
              <a:gdLst>
                <a:gd name="T0" fmla="*/ 64 w 71"/>
                <a:gd name="T1" fmla="*/ 46 h 46"/>
                <a:gd name="T2" fmla="*/ 0 w 71"/>
                <a:gd name="T3" fmla="*/ 15 h 46"/>
                <a:gd name="T4" fmla="*/ 5 w 71"/>
                <a:gd name="T5" fmla="*/ 0 h 46"/>
                <a:gd name="T6" fmla="*/ 71 w 71"/>
                <a:gd name="T7" fmla="*/ 31 h 46"/>
                <a:gd name="T8" fmla="*/ 64 w 71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46">
                  <a:moveTo>
                    <a:pt x="64" y="46"/>
                  </a:moveTo>
                  <a:lnTo>
                    <a:pt x="0" y="15"/>
                  </a:lnTo>
                  <a:lnTo>
                    <a:pt x="5" y="0"/>
                  </a:lnTo>
                  <a:lnTo>
                    <a:pt x="71" y="31"/>
                  </a:lnTo>
                  <a:lnTo>
                    <a:pt x="64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1" name="Freeform 30"/>
            <p:cNvSpPr/>
            <p:nvPr/>
          </p:nvSpPr>
          <p:spPr bwMode="auto">
            <a:xfrm>
              <a:off x="636722" y="794147"/>
              <a:ext cx="34958" cy="24600"/>
            </a:xfrm>
            <a:custGeom>
              <a:avLst/>
              <a:gdLst>
                <a:gd name="T0" fmla="*/ 76 w 81"/>
                <a:gd name="T1" fmla="*/ 57 h 57"/>
                <a:gd name="T2" fmla="*/ 19 w 81"/>
                <a:gd name="T3" fmla="*/ 36 h 57"/>
                <a:gd name="T4" fmla="*/ 12 w 81"/>
                <a:gd name="T5" fmla="*/ 57 h 57"/>
                <a:gd name="T6" fmla="*/ 0 w 81"/>
                <a:gd name="T7" fmla="*/ 52 h 57"/>
                <a:gd name="T8" fmla="*/ 19 w 81"/>
                <a:gd name="T9" fmla="*/ 0 h 57"/>
                <a:gd name="T10" fmla="*/ 31 w 81"/>
                <a:gd name="T11" fmla="*/ 2 h 57"/>
                <a:gd name="T12" fmla="*/ 24 w 81"/>
                <a:gd name="T13" fmla="*/ 24 h 57"/>
                <a:gd name="T14" fmla="*/ 81 w 81"/>
                <a:gd name="T15" fmla="*/ 43 h 57"/>
                <a:gd name="T16" fmla="*/ 76 w 81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57">
                  <a:moveTo>
                    <a:pt x="76" y="57"/>
                  </a:moveTo>
                  <a:lnTo>
                    <a:pt x="19" y="36"/>
                  </a:lnTo>
                  <a:lnTo>
                    <a:pt x="12" y="57"/>
                  </a:lnTo>
                  <a:lnTo>
                    <a:pt x="0" y="52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24" y="24"/>
                  </a:lnTo>
                  <a:lnTo>
                    <a:pt x="81" y="43"/>
                  </a:lnTo>
                  <a:lnTo>
                    <a:pt x="76" y="5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2" name="Freeform 31"/>
            <p:cNvSpPr/>
            <p:nvPr/>
          </p:nvSpPr>
          <p:spPr bwMode="auto">
            <a:xfrm>
              <a:off x="646216" y="764368"/>
              <a:ext cx="33663" cy="28916"/>
            </a:xfrm>
            <a:custGeom>
              <a:avLst/>
              <a:gdLst>
                <a:gd name="T0" fmla="*/ 75 w 78"/>
                <a:gd name="T1" fmla="*/ 52 h 67"/>
                <a:gd name="T2" fmla="*/ 45 w 78"/>
                <a:gd name="T3" fmla="*/ 48 h 67"/>
                <a:gd name="T4" fmla="*/ 0 w 78"/>
                <a:gd name="T5" fmla="*/ 67 h 67"/>
                <a:gd name="T6" fmla="*/ 2 w 78"/>
                <a:gd name="T7" fmla="*/ 50 h 67"/>
                <a:gd name="T8" fmla="*/ 33 w 78"/>
                <a:gd name="T9" fmla="*/ 38 h 67"/>
                <a:gd name="T10" fmla="*/ 9 w 78"/>
                <a:gd name="T11" fmla="*/ 17 h 67"/>
                <a:gd name="T12" fmla="*/ 11 w 78"/>
                <a:gd name="T13" fmla="*/ 0 h 67"/>
                <a:gd name="T14" fmla="*/ 47 w 78"/>
                <a:gd name="T15" fmla="*/ 33 h 67"/>
                <a:gd name="T16" fmla="*/ 78 w 78"/>
                <a:gd name="T17" fmla="*/ 38 h 67"/>
                <a:gd name="T18" fmla="*/ 75 w 78"/>
                <a:gd name="T19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67">
                  <a:moveTo>
                    <a:pt x="75" y="52"/>
                  </a:moveTo>
                  <a:lnTo>
                    <a:pt x="45" y="48"/>
                  </a:lnTo>
                  <a:lnTo>
                    <a:pt x="0" y="67"/>
                  </a:lnTo>
                  <a:lnTo>
                    <a:pt x="2" y="50"/>
                  </a:lnTo>
                  <a:lnTo>
                    <a:pt x="33" y="38"/>
                  </a:lnTo>
                  <a:lnTo>
                    <a:pt x="9" y="17"/>
                  </a:lnTo>
                  <a:lnTo>
                    <a:pt x="11" y="0"/>
                  </a:lnTo>
                  <a:lnTo>
                    <a:pt x="47" y="33"/>
                  </a:lnTo>
                  <a:lnTo>
                    <a:pt x="78" y="38"/>
                  </a:lnTo>
                  <a:lnTo>
                    <a:pt x="75" y="5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3" name="Freeform 32"/>
            <p:cNvSpPr>
              <a:spLocks noEditPoints="1"/>
            </p:cNvSpPr>
            <p:nvPr/>
          </p:nvSpPr>
          <p:spPr bwMode="auto">
            <a:xfrm>
              <a:off x="306131" y="576630"/>
              <a:ext cx="328864" cy="327138"/>
            </a:xfrm>
            <a:custGeom>
              <a:avLst/>
              <a:gdLst>
                <a:gd name="T0" fmla="*/ 161 w 322"/>
                <a:gd name="T1" fmla="*/ 0 h 319"/>
                <a:gd name="T2" fmla="*/ 0 w 322"/>
                <a:gd name="T3" fmla="*/ 159 h 319"/>
                <a:gd name="T4" fmla="*/ 161 w 322"/>
                <a:gd name="T5" fmla="*/ 319 h 319"/>
                <a:gd name="T6" fmla="*/ 322 w 322"/>
                <a:gd name="T7" fmla="*/ 159 h 319"/>
                <a:gd name="T8" fmla="*/ 161 w 322"/>
                <a:gd name="T9" fmla="*/ 0 h 319"/>
                <a:gd name="T10" fmla="*/ 161 w 322"/>
                <a:gd name="T11" fmla="*/ 6 h 319"/>
                <a:gd name="T12" fmla="*/ 316 w 322"/>
                <a:gd name="T13" fmla="*/ 159 h 319"/>
                <a:gd name="T14" fmla="*/ 299 w 322"/>
                <a:gd name="T15" fmla="*/ 228 h 319"/>
                <a:gd name="T16" fmla="*/ 23 w 322"/>
                <a:gd name="T17" fmla="*/ 228 h 319"/>
                <a:gd name="T18" fmla="*/ 23 w 322"/>
                <a:gd name="T19" fmla="*/ 229 h 319"/>
                <a:gd name="T20" fmla="*/ 6 w 322"/>
                <a:gd name="T21" fmla="*/ 159 h 319"/>
                <a:gd name="T22" fmla="*/ 161 w 322"/>
                <a:gd name="T23" fmla="*/ 6 h 319"/>
                <a:gd name="T24" fmla="*/ 161 w 322"/>
                <a:gd name="T25" fmla="*/ 313 h 319"/>
                <a:gd name="T26" fmla="*/ 27 w 322"/>
                <a:gd name="T27" fmla="*/ 236 h 319"/>
                <a:gd name="T28" fmla="*/ 295 w 322"/>
                <a:gd name="T29" fmla="*/ 236 h 319"/>
                <a:gd name="T30" fmla="*/ 161 w 322"/>
                <a:gd name="T31" fmla="*/ 31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2" h="319">
                  <a:moveTo>
                    <a:pt x="161" y="0"/>
                  </a:moveTo>
                  <a:cubicBezTo>
                    <a:pt x="72" y="0"/>
                    <a:pt x="0" y="71"/>
                    <a:pt x="0" y="159"/>
                  </a:cubicBezTo>
                  <a:cubicBezTo>
                    <a:pt x="0" y="248"/>
                    <a:pt x="72" y="319"/>
                    <a:pt x="161" y="319"/>
                  </a:cubicBezTo>
                  <a:cubicBezTo>
                    <a:pt x="250" y="319"/>
                    <a:pt x="322" y="248"/>
                    <a:pt x="322" y="159"/>
                  </a:cubicBezTo>
                  <a:cubicBezTo>
                    <a:pt x="322" y="71"/>
                    <a:pt x="250" y="0"/>
                    <a:pt x="161" y="0"/>
                  </a:cubicBezTo>
                  <a:close/>
                  <a:moveTo>
                    <a:pt x="161" y="6"/>
                  </a:moveTo>
                  <a:cubicBezTo>
                    <a:pt x="247" y="6"/>
                    <a:pt x="316" y="75"/>
                    <a:pt x="316" y="159"/>
                  </a:cubicBezTo>
                  <a:cubicBezTo>
                    <a:pt x="316" y="184"/>
                    <a:pt x="310" y="208"/>
                    <a:pt x="299" y="228"/>
                  </a:cubicBezTo>
                  <a:cubicBezTo>
                    <a:pt x="23" y="228"/>
                    <a:pt x="23" y="228"/>
                    <a:pt x="23" y="228"/>
                  </a:cubicBezTo>
                  <a:cubicBezTo>
                    <a:pt x="23" y="229"/>
                    <a:pt x="23" y="229"/>
                    <a:pt x="23" y="229"/>
                  </a:cubicBezTo>
                  <a:cubicBezTo>
                    <a:pt x="12" y="208"/>
                    <a:pt x="6" y="184"/>
                    <a:pt x="6" y="159"/>
                  </a:cubicBezTo>
                  <a:cubicBezTo>
                    <a:pt x="6" y="75"/>
                    <a:pt x="75" y="6"/>
                    <a:pt x="161" y="6"/>
                  </a:cubicBezTo>
                  <a:close/>
                  <a:moveTo>
                    <a:pt x="161" y="313"/>
                  </a:moveTo>
                  <a:cubicBezTo>
                    <a:pt x="104" y="313"/>
                    <a:pt x="54" y="282"/>
                    <a:pt x="27" y="236"/>
                  </a:cubicBezTo>
                  <a:cubicBezTo>
                    <a:pt x="295" y="236"/>
                    <a:pt x="295" y="236"/>
                    <a:pt x="295" y="236"/>
                  </a:cubicBezTo>
                  <a:cubicBezTo>
                    <a:pt x="269" y="282"/>
                    <a:pt x="218" y="313"/>
                    <a:pt x="161" y="3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4" name="Freeform 33"/>
            <p:cNvSpPr>
              <a:spLocks noEditPoints="1"/>
            </p:cNvSpPr>
            <p:nvPr/>
          </p:nvSpPr>
          <p:spPr bwMode="auto">
            <a:xfrm>
              <a:off x="327279" y="596051"/>
              <a:ext cx="286138" cy="212337"/>
            </a:xfrm>
            <a:custGeom>
              <a:avLst/>
              <a:gdLst>
                <a:gd name="T0" fmla="*/ 236 w 280"/>
                <a:gd name="T1" fmla="*/ 171 h 207"/>
                <a:gd name="T2" fmla="*/ 158 w 280"/>
                <a:gd name="T3" fmla="*/ 183 h 207"/>
                <a:gd name="T4" fmla="*/ 187 w 280"/>
                <a:gd name="T5" fmla="*/ 139 h 207"/>
                <a:gd name="T6" fmla="*/ 214 w 280"/>
                <a:gd name="T7" fmla="*/ 153 h 207"/>
                <a:gd name="T8" fmla="*/ 232 w 280"/>
                <a:gd name="T9" fmla="*/ 139 h 207"/>
                <a:gd name="T10" fmla="*/ 259 w 280"/>
                <a:gd name="T11" fmla="*/ 152 h 207"/>
                <a:gd name="T12" fmla="*/ 271 w 280"/>
                <a:gd name="T13" fmla="*/ 139 h 207"/>
                <a:gd name="T14" fmla="*/ 242 w 280"/>
                <a:gd name="T15" fmla="*/ 120 h 207"/>
                <a:gd name="T16" fmla="*/ 179 w 280"/>
                <a:gd name="T17" fmla="*/ 78 h 207"/>
                <a:gd name="T18" fmla="*/ 101 w 280"/>
                <a:gd name="T19" fmla="*/ 78 h 207"/>
                <a:gd name="T20" fmla="*/ 46 w 280"/>
                <a:gd name="T21" fmla="*/ 106 h 207"/>
                <a:gd name="T22" fmla="*/ 9 w 280"/>
                <a:gd name="T23" fmla="*/ 125 h 207"/>
                <a:gd name="T24" fmla="*/ 24 w 280"/>
                <a:gd name="T25" fmla="*/ 149 h 207"/>
                <a:gd name="T26" fmla="*/ 56 w 280"/>
                <a:gd name="T27" fmla="*/ 124 h 207"/>
                <a:gd name="T28" fmla="*/ 69 w 280"/>
                <a:gd name="T29" fmla="*/ 149 h 207"/>
                <a:gd name="T30" fmla="*/ 100 w 280"/>
                <a:gd name="T31" fmla="*/ 124 h 207"/>
                <a:gd name="T32" fmla="*/ 120 w 280"/>
                <a:gd name="T33" fmla="*/ 138 h 207"/>
                <a:gd name="T34" fmla="*/ 123 w 280"/>
                <a:gd name="T35" fmla="*/ 182 h 207"/>
                <a:gd name="T36" fmla="*/ 44 w 280"/>
                <a:gd name="T37" fmla="*/ 171 h 207"/>
                <a:gd name="T38" fmla="*/ 0 w 280"/>
                <a:gd name="T39" fmla="*/ 186 h 207"/>
                <a:gd name="T40" fmla="*/ 98 w 280"/>
                <a:gd name="T41" fmla="*/ 188 h 207"/>
                <a:gd name="T42" fmla="*/ 183 w 280"/>
                <a:gd name="T43" fmla="*/ 188 h 207"/>
                <a:gd name="T44" fmla="*/ 280 w 280"/>
                <a:gd name="T45" fmla="*/ 186 h 207"/>
                <a:gd name="T46" fmla="*/ 203 w 280"/>
                <a:gd name="T47" fmla="*/ 79 h 207"/>
                <a:gd name="T48" fmla="*/ 199 w 280"/>
                <a:gd name="T49" fmla="*/ 122 h 207"/>
                <a:gd name="T50" fmla="*/ 203 w 280"/>
                <a:gd name="T51" fmla="*/ 79 h 207"/>
                <a:gd name="T52" fmla="*/ 65 w 280"/>
                <a:gd name="T53" fmla="*/ 105 h 207"/>
                <a:gd name="T54" fmla="*/ 93 w 280"/>
                <a:gd name="T55" fmla="*/ 95 h 207"/>
                <a:gd name="T56" fmla="*/ 148 w 280"/>
                <a:gd name="T57" fmla="*/ 108 h 207"/>
                <a:gd name="T58" fmla="*/ 136 w 280"/>
                <a:gd name="T59" fmla="*/ 84 h 207"/>
                <a:gd name="T60" fmla="*/ 108 w 280"/>
                <a:gd name="T61" fmla="*/ 107 h 207"/>
                <a:gd name="T62" fmla="*/ 179 w 280"/>
                <a:gd name="T63" fmla="*/ 122 h 207"/>
                <a:gd name="T64" fmla="*/ 161 w 280"/>
                <a:gd name="T65" fmla="*/ 10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0" h="207">
                  <a:moveTo>
                    <a:pt x="275" y="174"/>
                  </a:moveTo>
                  <a:cubicBezTo>
                    <a:pt x="253" y="191"/>
                    <a:pt x="236" y="171"/>
                    <a:pt x="236" y="171"/>
                  </a:cubicBezTo>
                  <a:cubicBezTo>
                    <a:pt x="207" y="198"/>
                    <a:pt x="184" y="172"/>
                    <a:pt x="184" y="172"/>
                  </a:cubicBezTo>
                  <a:cubicBezTo>
                    <a:pt x="166" y="185"/>
                    <a:pt x="158" y="183"/>
                    <a:pt x="158" y="183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93" y="153"/>
                    <a:pt x="193" y="153"/>
                    <a:pt x="193" y="153"/>
                  </a:cubicBezTo>
                  <a:cubicBezTo>
                    <a:pt x="214" y="153"/>
                    <a:pt x="214" y="153"/>
                    <a:pt x="214" y="153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32" y="139"/>
                    <a:pt x="232" y="139"/>
                    <a:pt x="232" y="139"/>
                  </a:cubicBezTo>
                  <a:cubicBezTo>
                    <a:pt x="238" y="153"/>
                    <a:pt x="238" y="153"/>
                    <a:pt x="238" y="153"/>
                  </a:cubicBezTo>
                  <a:cubicBezTo>
                    <a:pt x="259" y="152"/>
                    <a:pt x="259" y="152"/>
                    <a:pt x="259" y="152"/>
                  </a:cubicBezTo>
                  <a:cubicBezTo>
                    <a:pt x="253" y="139"/>
                    <a:pt x="253" y="139"/>
                    <a:pt x="253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19"/>
                    <a:pt x="271" y="119"/>
                    <a:pt x="271" y="119"/>
                  </a:cubicBezTo>
                  <a:cubicBezTo>
                    <a:pt x="242" y="120"/>
                    <a:pt x="242" y="120"/>
                    <a:pt x="242" y="120"/>
                  </a:cubicBezTo>
                  <a:cubicBezTo>
                    <a:pt x="207" y="49"/>
                    <a:pt x="207" y="49"/>
                    <a:pt x="207" y="49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10" y="105"/>
                    <a:pt x="10" y="105"/>
                    <a:pt x="10" y="10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24" y="149"/>
                    <a:pt x="24" y="149"/>
                    <a:pt x="2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89" y="149"/>
                    <a:pt x="89" y="149"/>
                    <a:pt x="89" y="149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9" y="139"/>
                    <a:pt x="129" y="139"/>
                    <a:pt x="129" y="139"/>
                  </a:cubicBezTo>
                  <a:cubicBezTo>
                    <a:pt x="123" y="182"/>
                    <a:pt x="123" y="182"/>
                    <a:pt x="123" y="182"/>
                  </a:cubicBezTo>
                  <a:cubicBezTo>
                    <a:pt x="113" y="185"/>
                    <a:pt x="98" y="172"/>
                    <a:pt x="98" y="172"/>
                  </a:cubicBezTo>
                  <a:cubicBezTo>
                    <a:pt x="69" y="198"/>
                    <a:pt x="44" y="171"/>
                    <a:pt x="44" y="171"/>
                  </a:cubicBezTo>
                  <a:cubicBezTo>
                    <a:pt x="26" y="191"/>
                    <a:pt x="5" y="174"/>
                    <a:pt x="5" y="174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23" y="201"/>
                    <a:pt x="45" y="187"/>
                    <a:pt x="45" y="187"/>
                  </a:cubicBezTo>
                  <a:cubicBezTo>
                    <a:pt x="74" y="206"/>
                    <a:pt x="98" y="188"/>
                    <a:pt x="98" y="188"/>
                  </a:cubicBezTo>
                  <a:cubicBezTo>
                    <a:pt x="127" y="207"/>
                    <a:pt x="140" y="189"/>
                    <a:pt x="140" y="189"/>
                  </a:cubicBezTo>
                  <a:cubicBezTo>
                    <a:pt x="159" y="206"/>
                    <a:pt x="183" y="188"/>
                    <a:pt x="183" y="188"/>
                  </a:cubicBezTo>
                  <a:cubicBezTo>
                    <a:pt x="207" y="207"/>
                    <a:pt x="235" y="187"/>
                    <a:pt x="235" y="187"/>
                  </a:cubicBezTo>
                  <a:cubicBezTo>
                    <a:pt x="259" y="202"/>
                    <a:pt x="280" y="186"/>
                    <a:pt x="280" y="186"/>
                  </a:cubicBezTo>
                  <a:lnTo>
                    <a:pt x="275" y="174"/>
                  </a:lnTo>
                  <a:close/>
                  <a:moveTo>
                    <a:pt x="203" y="79"/>
                  </a:moveTo>
                  <a:cubicBezTo>
                    <a:pt x="223" y="121"/>
                    <a:pt x="223" y="121"/>
                    <a:pt x="223" y="121"/>
                  </a:cubicBezTo>
                  <a:cubicBezTo>
                    <a:pt x="199" y="122"/>
                    <a:pt x="199" y="122"/>
                    <a:pt x="199" y="122"/>
                  </a:cubicBezTo>
                  <a:cubicBezTo>
                    <a:pt x="187" y="95"/>
                    <a:pt x="187" y="95"/>
                    <a:pt x="187" y="95"/>
                  </a:cubicBezTo>
                  <a:lnTo>
                    <a:pt x="203" y="79"/>
                  </a:lnTo>
                  <a:close/>
                  <a:moveTo>
                    <a:pt x="88" y="106"/>
                  </a:moveTo>
                  <a:cubicBezTo>
                    <a:pt x="65" y="105"/>
                    <a:pt x="65" y="105"/>
                    <a:pt x="65" y="105"/>
                  </a:cubicBezTo>
                  <a:cubicBezTo>
                    <a:pt x="78" y="79"/>
                    <a:pt x="78" y="79"/>
                    <a:pt x="78" y="79"/>
                  </a:cubicBezTo>
                  <a:cubicBezTo>
                    <a:pt x="93" y="95"/>
                    <a:pt x="93" y="95"/>
                    <a:pt x="93" y="95"/>
                  </a:cubicBezTo>
                  <a:lnTo>
                    <a:pt x="88" y="106"/>
                  </a:lnTo>
                  <a:close/>
                  <a:moveTo>
                    <a:pt x="148" y="108"/>
                  </a:moveTo>
                  <a:cubicBezTo>
                    <a:pt x="145" y="84"/>
                    <a:pt x="145" y="84"/>
                    <a:pt x="145" y="84"/>
                  </a:cubicBezTo>
                  <a:cubicBezTo>
                    <a:pt x="136" y="84"/>
                    <a:pt x="136" y="84"/>
                    <a:pt x="136" y="84"/>
                  </a:cubicBezTo>
                  <a:cubicBezTo>
                    <a:pt x="132" y="108"/>
                    <a:pt x="132" y="108"/>
                    <a:pt x="132" y="108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41" y="39"/>
                    <a:pt x="141" y="39"/>
                    <a:pt x="141" y="39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61" y="108"/>
                    <a:pt x="161" y="108"/>
                    <a:pt x="161" y="108"/>
                  </a:cubicBezTo>
                  <a:lnTo>
                    <a:pt x="148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5" name="Freeform 34"/>
            <p:cNvSpPr/>
            <p:nvPr/>
          </p:nvSpPr>
          <p:spPr bwMode="auto">
            <a:xfrm>
              <a:off x="271173" y="644388"/>
              <a:ext cx="17263" cy="19421"/>
            </a:xfrm>
            <a:custGeom>
              <a:avLst/>
              <a:gdLst>
                <a:gd name="T0" fmla="*/ 15 w 17"/>
                <a:gd name="T1" fmla="*/ 18 h 19"/>
                <a:gd name="T2" fmla="*/ 17 w 17"/>
                <a:gd name="T3" fmla="*/ 18 h 19"/>
                <a:gd name="T4" fmla="*/ 16 w 17"/>
                <a:gd name="T5" fmla="*/ 12 h 19"/>
                <a:gd name="T6" fmla="*/ 9 w 17"/>
                <a:gd name="T7" fmla="*/ 1 h 19"/>
                <a:gd name="T8" fmla="*/ 1 w 17"/>
                <a:gd name="T9" fmla="*/ 0 h 19"/>
                <a:gd name="T10" fmla="*/ 1 w 17"/>
                <a:gd name="T11" fmla="*/ 2 h 19"/>
                <a:gd name="T12" fmla="*/ 7 w 17"/>
                <a:gd name="T13" fmla="*/ 6 h 19"/>
                <a:gd name="T14" fmla="*/ 13 w 17"/>
                <a:gd name="T15" fmla="*/ 14 h 19"/>
                <a:gd name="T16" fmla="*/ 15 w 17"/>
                <a:gd name="T17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9">
                  <a:moveTo>
                    <a:pt x="15" y="18"/>
                  </a:moveTo>
                  <a:cubicBezTo>
                    <a:pt x="15" y="18"/>
                    <a:pt x="16" y="19"/>
                    <a:pt x="17" y="18"/>
                  </a:cubicBezTo>
                  <a:cubicBezTo>
                    <a:pt x="17" y="18"/>
                    <a:pt x="17" y="14"/>
                    <a:pt x="16" y="12"/>
                  </a:cubicBezTo>
                  <a:cubicBezTo>
                    <a:pt x="16" y="12"/>
                    <a:pt x="10" y="5"/>
                    <a:pt x="9" y="1"/>
                  </a:cubicBezTo>
                  <a:cubicBezTo>
                    <a:pt x="9" y="1"/>
                    <a:pt x="8" y="0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2"/>
                    <a:pt x="4" y="1"/>
                    <a:pt x="7" y="6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5" y="17"/>
                    <a:pt x="15" y="1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6" name="Freeform 35"/>
            <p:cNvSpPr/>
            <p:nvPr/>
          </p:nvSpPr>
          <p:spPr bwMode="auto">
            <a:xfrm>
              <a:off x="297931" y="650430"/>
              <a:ext cx="12084" cy="17695"/>
            </a:xfrm>
            <a:custGeom>
              <a:avLst/>
              <a:gdLst>
                <a:gd name="T0" fmla="*/ 10 w 12"/>
                <a:gd name="T1" fmla="*/ 1 h 17"/>
                <a:gd name="T2" fmla="*/ 3 w 12"/>
                <a:gd name="T3" fmla="*/ 0 h 17"/>
                <a:gd name="T4" fmla="*/ 2 w 12"/>
                <a:gd name="T5" fmla="*/ 2 h 17"/>
                <a:gd name="T6" fmla="*/ 5 w 12"/>
                <a:gd name="T7" fmla="*/ 15 h 17"/>
                <a:gd name="T8" fmla="*/ 7 w 12"/>
                <a:gd name="T9" fmla="*/ 14 h 17"/>
                <a:gd name="T10" fmla="*/ 11 w 12"/>
                <a:gd name="T11" fmla="*/ 4 h 17"/>
                <a:gd name="T12" fmla="*/ 10 w 12"/>
                <a:gd name="T1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7">
                  <a:moveTo>
                    <a:pt x="10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1"/>
                    <a:pt x="2" y="2"/>
                  </a:cubicBezTo>
                  <a:cubicBezTo>
                    <a:pt x="2" y="2"/>
                    <a:pt x="6" y="10"/>
                    <a:pt x="5" y="15"/>
                  </a:cubicBezTo>
                  <a:cubicBezTo>
                    <a:pt x="5" y="15"/>
                    <a:pt x="6" y="17"/>
                    <a:pt x="7" y="14"/>
                  </a:cubicBezTo>
                  <a:cubicBezTo>
                    <a:pt x="7" y="14"/>
                    <a:pt x="9" y="5"/>
                    <a:pt x="11" y="4"/>
                  </a:cubicBezTo>
                  <a:cubicBezTo>
                    <a:pt x="11" y="4"/>
                    <a:pt x="12" y="1"/>
                    <a:pt x="10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7" name="Freeform 36"/>
            <p:cNvSpPr/>
            <p:nvPr/>
          </p:nvSpPr>
          <p:spPr bwMode="auto">
            <a:xfrm>
              <a:off x="278510" y="659925"/>
              <a:ext cx="18126" cy="34526"/>
            </a:xfrm>
            <a:custGeom>
              <a:avLst/>
              <a:gdLst>
                <a:gd name="T0" fmla="*/ 15 w 18"/>
                <a:gd name="T1" fmla="*/ 2 h 34"/>
                <a:gd name="T2" fmla="*/ 14 w 18"/>
                <a:gd name="T3" fmla="*/ 2 h 34"/>
                <a:gd name="T4" fmla="*/ 12 w 18"/>
                <a:gd name="T5" fmla="*/ 12 h 34"/>
                <a:gd name="T6" fmla="*/ 12 w 18"/>
                <a:gd name="T7" fmla="*/ 21 h 34"/>
                <a:gd name="T8" fmla="*/ 11 w 18"/>
                <a:gd name="T9" fmla="*/ 27 h 34"/>
                <a:gd name="T10" fmla="*/ 10 w 18"/>
                <a:gd name="T11" fmla="*/ 27 h 34"/>
                <a:gd name="T12" fmla="*/ 1 w 18"/>
                <a:gd name="T13" fmla="*/ 18 h 34"/>
                <a:gd name="T14" fmla="*/ 2 w 18"/>
                <a:gd name="T15" fmla="*/ 20 h 34"/>
                <a:gd name="T16" fmla="*/ 6 w 18"/>
                <a:gd name="T17" fmla="*/ 33 h 34"/>
                <a:gd name="T18" fmla="*/ 13 w 18"/>
                <a:gd name="T19" fmla="*/ 34 h 34"/>
                <a:gd name="T20" fmla="*/ 18 w 18"/>
                <a:gd name="T21" fmla="*/ 21 h 34"/>
                <a:gd name="T22" fmla="*/ 17 w 18"/>
                <a:gd name="T23" fmla="*/ 13 h 34"/>
                <a:gd name="T24" fmla="*/ 15 w 18"/>
                <a:gd name="T25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34">
                  <a:moveTo>
                    <a:pt x="15" y="2"/>
                  </a:moveTo>
                  <a:cubicBezTo>
                    <a:pt x="15" y="2"/>
                    <a:pt x="15" y="0"/>
                    <a:pt x="14" y="2"/>
                  </a:cubicBezTo>
                  <a:cubicBezTo>
                    <a:pt x="14" y="2"/>
                    <a:pt x="14" y="9"/>
                    <a:pt x="12" y="12"/>
                  </a:cubicBezTo>
                  <a:cubicBezTo>
                    <a:pt x="12" y="12"/>
                    <a:pt x="12" y="19"/>
                    <a:pt x="12" y="21"/>
                  </a:cubicBezTo>
                  <a:cubicBezTo>
                    <a:pt x="12" y="21"/>
                    <a:pt x="10" y="26"/>
                    <a:pt x="11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6" y="16"/>
                    <a:pt x="1" y="18"/>
                  </a:cubicBezTo>
                  <a:cubicBezTo>
                    <a:pt x="1" y="18"/>
                    <a:pt x="0" y="19"/>
                    <a:pt x="2" y="20"/>
                  </a:cubicBezTo>
                  <a:cubicBezTo>
                    <a:pt x="2" y="20"/>
                    <a:pt x="7" y="30"/>
                    <a:pt x="6" y="33"/>
                  </a:cubicBezTo>
                  <a:cubicBezTo>
                    <a:pt x="6" y="33"/>
                    <a:pt x="10" y="34"/>
                    <a:pt x="13" y="34"/>
                  </a:cubicBezTo>
                  <a:cubicBezTo>
                    <a:pt x="13" y="34"/>
                    <a:pt x="17" y="25"/>
                    <a:pt x="18" y="21"/>
                  </a:cubicBezTo>
                  <a:cubicBezTo>
                    <a:pt x="18" y="21"/>
                    <a:pt x="18" y="15"/>
                    <a:pt x="17" y="13"/>
                  </a:cubicBezTo>
                  <a:cubicBezTo>
                    <a:pt x="17" y="13"/>
                    <a:pt x="17" y="5"/>
                    <a:pt x="15" y="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8" name="Freeform 37"/>
            <p:cNvSpPr/>
            <p:nvPr/>
          </p:nvSpPr>
          <p:spPr bwMode="auto">
            <a:xfrm>
              <a:off x="508111" y="546851"/>
              <a:ext cx="59127" cy="27621"/>
            </a:xfrm>
            <a:custGeom>
              <a:avLst/>
              <a:gdLst>
                <a:gd name="T0" fmla="*/ 58 w 58"/>
                <a:gd name="T1" fmla="*/ 9 h 27"/>
                <a:gd name="T2" fmla="*/ 55 w 58"/>
                <a:gd name="T3" fmla="*/ 9 h 27"/>
                <a:gd name="T4" fmla="*/ 51 w 58"/>
                <a:gd name="T5" fmla="*/ 8 h 27"/>
                <a:gd name="T6" fmla="*/ 50 w 58"/>
                <a:gd name="T7" fmla="*/ 2 h 27"/>
                <a:gd name="T8" fmla="*/ 47 w 58"/>
                <a:gd name="T9" fmla="*/ 0 h 27"/>
                <a:gd name="T10" fmla="*/ 45 w 58"/>
                <a:gd name="T11" fmla="*/ 5 h 27"/>
                <a:gd name="T12" fmla="*/ 44 w 58"/>
                <a:gd name="T13" fmla="*/ 7 h 27"/>
                <a:gd name="T14" fmla="*/ 34 w 58"/>
                <a:gd name="T15" fmla="*/ 7 h 27"/>
                <a:gd name="T16" fmla="*/ 37 w 58"/>
                <a:gd name="T17" fmla="*/ 4 h 27"/>
                <a:gd name="T18" fmla="*/ 35 w 58"/>
                <a:gd name="T19" fmla="*/ 3 h 27"/>
                <a:gd name="T20" fmla="*/ 30 w 58"/>
                <a:gd name="T21" fmla="*/ 10 h 27"/>
                <a:gd name="T22" fmla="*/ 34 w 58"/>
                <a:gd name="T23" fmla="*/ 14 h 27"/>
                <a:gd name="T24" fmla="*/ 26 w 58"/>
                <a:gd name="T25" fmla="*/ 18 h 27"/>
                <a:gd name="T26" fmla="*/ 4 w 58"/>
                <a:gd name="T27" fmla="*/ 24 h 27"/>
                <a:gd name="T28" fmla="*/ 5 w 58"/>
                <a:gd name="T29" fmla="*/ 26 h 27"/>
                <a:gd name="T30" fmla="*/ 24 w 58"/>
                <a:gd name="T31" fmla="*/ 24 h 27"/>
                <a:gd name="T32" fmla="*/ 49 w 58"/>
                <a:gd name="T33" fmla="*/ 13 h 27"/>
                <a:gd name="T34" fmla="*/ 58 w 58"/>
                <a:gd name="T35" fmla="*/ 13 h 27"/>
                <a:gd name="T36" fmla="*/ 58 w 58"/>
                <a:gd name="T37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27">
                  <a:moveTo>
                    <a:pt x="58" y="9"/>
                  </a:moveTo>
                  <a:cubicBezTo>
                    <a:pt x="57" y="8"/>
                    <a:pt x="55" y="9"/>
                    <a:pt x="55" y="9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7"/>
                    <a:pt x="50" y="2"/>
                    <a:pt x="50" y="2"/>
                  </a:cubicBezTo>
                  <a:cubicBezTo>
                    <a:pt x="49" y="0"/>
                    <a:pt x="47" y="0"/>
                    <a:pt x="47" y="0"/>
                  </a:cubicBezTo>
                  <a:cubicBezTo>
                    <a:pt x="46" y="1"/>
                    <a:pt x="45" y="5"/>
                    <a:pt x="45" y="5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3" y="5"/>
                    <a:pt x="37" y="4"/>
                    <a:pt x="37" y="4"/>
                  </a:cubicBezTo>
                  <a:cubicBezTo>
                    <a:pt x="38" y="1"/>
                    <a:pt x="35" y="3"/>
                    <a:pt x="35" y="3"/>
                  </a:cubicBezTo>
                  <a:cubicBezTo>
                    <a:pt x="30" y="5"/>
                    <a:pt x="30" y="10"/>
                    <a:pt x="30" y="10"/>
                  </a:cubicBezTo>
                  <a:cubicBezTo>
                    <a:pt x="29" y="14"/>
                    <a:pt x="33" y="14"/>
                    <a:pt x="34" y="14"/>
                  </a:cubicBezTo>
                  <a:cubicBezTo>
                    <a:pt x="33" y="15"/>
                    <a:pt x="26" y="18"/>
                    <a:pt x="26" y="18"/>
                  </a:cubicBezTo>
                  <a:cubicBezTo>
                    <a:pt x="17" y="24"/>
                    <a:pt x="4" y="24"/>
                    <a:pt x="4" y="24"/>
                  </a:cubicBezTo>
                  <a:cubicBezTo>
                    <a:pt x="0" y="25"/>
                    <a:pt x="5" y="26"/>
                    <a:pt x="5" y="26"/>
                  </a:cubicBezTo>
                  <a:cubicBezTo>
                    <a:pt x="9" y="27"/>
                    <a:pt x="24" y="24"/>
                    <a:pt x="24" y="24"/>
                  </a:cubicBezTo>
                  <a:cubicBezTo>
                    <a:pt x="46" y="18"/>
                    <a:pt x="49" y="13"/>
                    <a:pt x="49" y="13"/>
                  </a:cubicBezTo>
                  <a:cubicBezTo>
                    <a:pt x="53" y="13"/>
                    <a:pt x="58" y="13"/>
                    <a:pt x="58" y="13"/>
                  </a:cubicBezTo>
                  <a:lnTo>
                    <a:pt x="58" y="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19" name="Freeform 38"/>
            <p:cNvSpPr/>
            <p:nvPr/>
          </p:nvSpPr>
          <p:spPr bwMode="auto">
            <a:xfrm>
              <a:off x="537890" y="573609"/>
              <a:ext cx="18126" cy="16400"/>
            </a:xfrm>
            <a:custGeom>
              <a:avLst/>
              <a:gdLst>
                <a:gd name="T0" fmla="*/ 10 w 18"/>
                <a:gd name="T1" fmla="*/ 5 h 16"/>
                <a:gd name="T2" fmla="*/ 4 w 18"/>
                <a:gd name="T3" fmla="*/ 14 h 16"/>
                <a:gd name="T4" fmla="*/ 3 w 18"/>
                <a:gd name="T5" fmla="*/ 16 h 16"/>
                <a:gd name="T6" fmla="*/ 14 w 18"/>
                <a:gd name="T7" fmla="*/ 13 h 16"/>
                <a:gd name="T8" fmla="*/ 14 w 18"/>
                <a:gd name="T9" fmla="*/ 4 h 16"/>
                <a:gd name="T10" fmla="*/ 10 w 18"/>
                <a:gd name="T1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0" y="5"/>
                  </a:moveTo>
                  <a:cubicBezTo>
                    <a:pt x="10" y="5"/>
                    <a:pt x="7" y="14"/>
                    <a:pt x="4" y="14"/>
                  </a:cubicBezTo>
                  <a:cubicBezTo>
                    <a:pt x="4" y="14"/>
                    <a:pt x="0" y="16"/>
                    <a:pt x="3" y="16"/>
                  </a:cubicBezTo>
                  <a:cubicBezTo>
                    <a:pt x="3" y="16"/>
                    <a:pt x="10" y="13"/>
                    <a:pt x="14" y="13"/>
                  </a:cubicBezTo>
                  <a:cubicBezTo>
                    <a:pt x="14" y="13"/>
                    <a:pt x="18" y="10"/>
                    <a:pt x="14" y="4"/>
                  </a:cubicBezTo>
                  <a:cubicBezTo>
                    <a:pt x="14" y="4"/>
                    <a:pt x="12" y="0"/>
                    <a:pt x="10" y="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0" name="Freeform 39"/>
            <p:cNvSpPr>
              <a:spLocks noEditPoints="1"/>
            </p:cNvSpPr>
            <p:nvPr/>
          </p:nvSpPr>
          <p:spPr bwMode="auto">
            <a:xfrm>
              <a:off x="625501" y="652588"/>
              <a:ext cx="61284" cy="38842"/>
            </a:xfrm>
            <a:custGeom>
              <a:avLst/>
              <a:gdLst>
                <a:gd name="T0" fmla="*/ 59 w 60"/>
                <a:gd name="T1" fmla="*/ 18 h 38"/>
                <a:gd name="T2" fmla="*/ 58 w 60"/>
                <a:gd name="T3" fmla="*/ 18 h 38"/>
                <a:gd name="T4" fmla="*/ 54 w 60"/>
                <a:gd name="T5" fmla="*/ 15 h 38"/>
                <a:gd name="T6" fmla="*/ 52 w 60"/>
                <a:gd name="T7" fmla="*/ 11 h 38"/>
                <a:gd name="T8" fmla="*/ 49 w 60"/>
                <a:gd name="T9" fmla="*/ 10 h 38"/>
                <a:gd name="T10" fmla="*/ 42 w 60"/>
                <a:gd name="T11" fmla="*/ 5 h 38"/>
                <a:gd name="T12" fmla="*/ 44 w 60"/>
                <a:gd name="T13" fmla="*/ 2 h 38"/>
                <a:gd name="T14" fmla="*/ 42 w 60"/>
                <a:gd name="T15" fmla="*/ 0 h 38"/>
                <a:gd name="T16" fmla="*/ 36 w 60"/>
                <a:gd name="T17" fmla="*/ 2 h 38"/>
                <a:gd name="T18" fmla="*/ 39 w 60"/>
                <a:gd name="T19" fmla="*/ 6 h 38"/>
                <a:gd name="T20" fmla="*/ 47 w 60"/>
                <a:gd name="T21" fmla="*/ 11 h 38"/>
                <a:gd name="T22" fmla="*/ 47 w 60"/>
                <a:gd name="T23" fmla="*/ 16 h 38"/>
                <a:gd name="T24" fmla="*/ 43 w 60"/>
                <a:gd name="T25" fmla="*/ 15 h 38"/>
                <a:gd name="T26" fmla="*/ 26 w 60"/>
                <a:gd name="T27" fmla="*/ 5 h 38"/>
                <a:gd name="T28" fmla="*/ 21 w 60"/>
                <a:gd name="T29" fmla="*/ 6 h 38"/>
                <a:gd name="T30" fmla="*/ 22 w 60"/>
                <a:gd name="T31" fmla="*/ 10 h 38"/>
                <a:gd name="T32" fmla="*/ 27 w 60"/>
                <a:gd name="T33" fmla="*/ 13 h 38"/>
                <a:gd name="T34" fmla="*/ 21 w 60"/>
                <a:gd name="T35" fmla="*/ 13 h 38"/>
                <a:gd name="T36" fmla="*/ 19 w 60"/>
                <a:gd name="T37" fmla="*/ 17 h 38"/>
                <a:gd name="T38" fmla="*/ 18 w 60"/>
                <a:gd name="T39" fmla="*/ 23 h 38"/>
                <a:gd name="T40" fmla="*/ 6 w 60"/>
                <a:gd name="T41" fmla="*/ 5 h 38"/>
                <a:gd name="T42" fmla="*/ 1 w 60"/>
                <a:gd name="T43" fmla="*/ 22 h 38"/>
                <a:gd name="T44" fmla="*/ 8 w 60"/>
                <a:gd name="T45" fmla="*/ 29 h 38"/>
                <a:gd name="T46" fmla="*/ 14 w 60"/>
                <a:gd name="T47" fmla="*/ 28 h 38"/>
                <a:gd name="T48" fmla="*/ 15 w 60"/>
                <a:gd name="T49" fmla="*/ 28 h 38"/>
                <a:gd name="T50" fmla="*/ 15 w 60"/>
                <a:gd name="T51" fmla="*/ 32 h 38"/>
                <a:gd name="T52" fmla="*/ 15 w 60"/>
                <a:gd name="T53" fmla="*/ 35 h 38"/>
                <a:gd name="T54" fmla="*/ 19 w 60"/>
                <a:gd name="T55" fmla="*/ 33 h 38"/>
                <a:gd name="T56" fmla="*/ 19 w 60"/>
                <a:gd name="T57" fmla="*/ 26 h 38"/>
                <a:gd name="T58" fmla="*/ 23 w 60"/>
                <a:gd name="T59" fmla="*/ 18 h 38"/>
                <a:gd name="T60" fmla="*/ 33 w 60"/>
                <a:gd name="T61" fmla="*/ 18 h 38"/>
                <a:gd name="T62" fmla="*/ 31 w 60"/>
                <a:gd name="T63" fmla="*/ 12 h 38"/>
                <a:gd name="T64" fmla="*/ 38 w 60"/>
                <a:gd name="T65" fmla="*/ 17 h 38"/>
                <a:gd name="T66" fmla="*/ 42 w 60"/>
                <a:gd name="T67" fmla="*/ 18 h 38"/>
                <a:gd name="T68" fmla="*/ 47 w 60"/>
                <a:gd name="T69" fmla="*/ 21 h 38"/>
                <a:gd name="T70" fmla="*/ 59 w 60"/>
                <a:gd name="T71" fmla="*/ 24 h 38"/>
                <a:gd name="T72" fmla="*/ 59 w 60"/>
                <a:gd name="T73" fmla="*/ 18 h 38"/>
                <a:gd name="T74" fmla="*/ 9 w 60"/>
                <a:gd name="T75" fmla="*/ 25 h 38"/>
                <a:gd name="T76" fmla="*/ 5 w 60"/>
                <a:gd name="T77" fmla="*/ 15 h 38"/>
                <a:gd name="T78" fmla="*/ 10 w 60"/>
                <a:gd name="T79" fmla="*/ 17 h 38"/>
                <a:gd name="T80" fmla="*/ 14 w 60"/>
                <a:gd name="T81" fmla="*/ 22 h 38"/>
                <a:gd name="T82" fmla="*/ 9 w 60"/>
                <a:gd name="T83" fmla="*/ 25 h 38"/>
                <a:gd name="T84" fmla="*/ 52 w 60"/>
                <a:gd name="T85" fmla="*/ 16 h 38"/>
                <a:gd name="T86" fmla="*/ 53 w 60"/>
                <a:gd name="T87" fmla="*/ 17 h 38"/>
                <a:gd name="T88" fmla="*/ 55 w 60"/>
                <a:gd name="T89" fmla="*/ 18 h 38"/>
                <a:gd name="T90" fmla="*/ 52 w 60"/>
                <a:gd name="T91" fmla="*/ 1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0" h="38">
                  <a:moveTo>
                    <a:pt x="59" y="1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1" y="15"/>
                    <a:pt x="52" y="11"/>
                  </a:cubicBezTo>
                  <a:cubicBezTo>
                    <a:pt x="52" y="11"/>
                    <a:pt x="51" y="10"/>
                    <a:pt x="49" y="10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0" y="3"/>
                    <a:pt x="44" y="2"/>
                  </a:cubicBezTo>
                  <a:cubicBezTo>
                    <a:pt x="44" y="2"/>
                    <a:pt x="47" y="0"/>
                    <a:pt x="42" y="0"/>
                  </a:cubicBezTo>
                  <a:cubicBezTo>
                    <a:pt x="42" y="0"/>
                    <a:pt x="37" y="1"/>
                    <a:pt x="36" y="2"/>
                  </a:cubicBezTo>
                  <a:cubicBezTo>
                    <a:pt x="36" y="2"/>
                    <a:pt x="36" y="6"/>
                    <a:pt x="39" y="6"/>
                  </a:cubicBezTo>
                  <a:cubicBezTo>
                    <a:pt x="39" y="6"/>
                    <a:pt x="46" y="10"/>
                    <a:pt x="47" y="11"/>
                  </a:cubicBezTo>
                  <a:cubicBezTo>
                    <a:pt x="47" y="11"/>
                    <a:pt x="46" y="15"/>
                    <a:pt x="47" y="16"/>
                  </a:cubicBezTo>
                  <a:cubicBezTo>
                    <a:pt x="47" y="16"/>
                    <a:pt x="46" y="17"/>
                    <a:pt x="43" y="15"/>
                  </a:cubicBezTo>
                  <a:cubicBezTo>
                    <a:pt x="43" y="15"/>
                    <a:pt x="27" y="8"/>
                    <a:pt x="26" y="5"/>
                  </a:cubicBezTo>
                  <a:cubicBezTo>
                    <a:pt x="26" y="5"/>
                    <a:pt x="23" y="5"/>
                    <a:pt x="21" y="6"/>
                  </a:cubicBezTo>
                  <a:cubicBezTo>
                    <a:pt x="21" y="6"/>
                    <a:pt x="21" y="9"/>
                    <a:pt x="22" y="10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5" y="14"/>
                    <a:pt x="21" y="13"/>
                  </a:cubicBezTo>
                  <a:cubicBezTo>
                    <a:pt x="21" y="13"/>
                    <a:pt x="17" y="14"/>
                    <a:pt x="19" y="17"/>
                  </a:cubicBezTo>
                  <a:cubicBezTo>
                    <a:pt x="19" y="17"/>
                    <a:pt x="21" y="21"/>
                    <a:pt x="18" y="23"/>
                  </a:cubicBezTo>
                  <a:cubicBezTo>
                    <a:pt x="18" y="23"/>
                    <a:pt x="19" y="15"/>
                    <a:pt x="6" y="5"/>
                  </a:cubicBezTo>
                  <a:cubicBezTo>
                    <a:pt x="6" y="5"/>
                    <a:pt x="3" y="5"/>
                    <a:pt x="1" y="22"/>
                  </a:cubicBezTo>
                  <a:cubicBezTo>
                    <a:pt x="1" y="22"/>
                    <a:pt x="0" y="29"/>
                    <a:pt x="8" y="29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4" y="27"/>
                    <a:pt x="15" y="28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3" y="34"/>
                    <a:pt x="15" y="35"/>
                  </a:cubicBezTo>
                  <a:cubicBezTo>
                    <a:pt x="15" y="35"/>
                    <a:pt x="18" y="38"/>
                    <a:pt x="19" y="33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4" y="26"/>
                    <a:pt x="2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8"/>
                    <a:pt x="36" y="16"/>
                    <a:pt x="31" y="12"/>
                  </a:cubicBezTo>
                  <a:cubicBezTo>
                    <a:pt x="31" y="12"/>
                    <a:pt x="37" y="15"/>
                    <a:pt x="38" y="17"/>
                  </a:cubicBezTo>
                  <a:cubicBezTo>
                    <a:pt x="38" y="17"/>
                    <a:pt x="39" y="18"/>
                    <a:pt x="42" y="18"/>
                  </a:cubicBezTo>
                  <a:cubicBezTo>
                    <a:pt x="42" y="18"/>
                    <a:pt x="42" y="20"/>
                    <a:pt x="47" y="21"/>
                  </a:cubicBezTo>
                  <a:cubicBezTo>
                    <a:pt x="47" y="21"/>
                    <a:pt x="48" y="23"/>
                    <a:pt x="59" y="24"/>
                  </a:cubicBezTo>
                  <a:cubicBezTo>
                    <a:pt x="59" y="24"/>
                    <a:pt x="60" y="20"/>
                    <a:pt x="59" y="18"/>
                  </a:cubicBezTo>
                  <a:close/>
                  <a:moveTo>
                    <a:pt x="9" y="25"/>
                  </a:moveTo>
                  <a:cubicBezTo>
                    <a:pt x="2" y="25"/>
                    <a:pt x="5" y="15"/>
                    <a:pt x="5" y="15"/>
                  </a:cubicBezTo>
                  <a:cubicBezTo>
                    <a:pt x="5" y="10"/>
                    <a:pt x="10" y="17"/>
                    <a:pt x="10" y="1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7" y="26"/>
                    <a:pt x="9" y="25"/>
                    <a:pt x="9" y="25"/>
                  </a:cubicBezTo>
                  <a:close/>
                  <a:moveTo>
                    <a:pt x="52" y="16"/>
                  </a:moveTo>
                  <a:cubicBezTo>
                    <a:pt x="52" y="16"/>
                    <a:pt x="52" y="16"/>
                    <a:pt x="53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0" y="18"/>
                    <a:pt x="52" y="1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1" name="Freeform 40"/>
            <p:cNvSpPr>
              <a:spLocks noEditPoints="1"/>
            </p:cNvSpPr>
            <p:nvPr/>
          </p:nvSpPr>
          <p:spPr bwMode="auto">
            <a:xfrm>
              <a:off x="371300" y="535630"/>
              <a:ext cx="27621" cy="59558"/>
            </a:xfrm>
            <a:custGeom>
              <a:avLst/>
              <a:gdLst>
                <a:gd name="T0" fmla="*/ 21 w 27"/>
                <a:gd name="T1" fmla="*/ 38 h 58"/>
                <a:gd name="T2" fmla="*/ 21 w 27"/>
                <a:gd name="T3" fmla="*/ 28 h 58"/>
                <a:gd name="T4" fmla="*/ 20 w 27"/>
                <a:gd name="T5" fmla="*/ 26 h 58"/>
                <a:gd name="T6" fmla="*/ 19 w 27"/>
                <a:gd name="T7" fmla="*/ 24 h 58"/>
                <a:gd name="T8" fmla="*/ 18 w 27"/>
                <a:gd name="T9" fmla="*/ 24 h 58"/>
                <a:gd name="T10" fmla="*/ 14 w 27"/>
                <a:gd name="T11" fmla="*/ 23 h 58"/>
                <a:gd name="T12" fmla="*/ 14 w 27"/>
                <a:gd name="T13" fmla="*/ 20 h 58"/>
                <a:gd name="T14" fmla="*/ 19 w 27"/>
                <a:gd name="T15" fmla="*/ 13 h 58"/>
                <a:gd name="T16" fmla="*/ 18 w 27"/>
                <a:gd name="T17" fmla="*/ 5 h 58"/>
                <a:gd name="T18" fmla="*/ 16 w 27"/>
                <a:gd name="T19" fmla="*/ 4 h 58"/>
                <a:gd name="T20" fmla="*/ 15 w 27"/>
                <a:gd name="T21" fmla="*/ 7 h 58"/>
                <a:gd name="T22" fmla="*/ 12 w 27"/>
                <a:gd name="T23" fmla="*/ 14 h 58"/>
                <a:gd name="T24" fmla="*/ 10 w 27"/>
                <a:gd name="T25" fmla="*/ 4 h 58"/>
                <a:gd name="T26" fmla="*/ 9 w 27"/>
                <a:gd name="T27" fmla="*/ 2 h 58"/>
                <a:gd name="T28" fmla="*/ 8 w 27"/>
                <a:gd name="T29" fmla="*/ 5 h 58"/>
                <a:gd name="T30" fmla="*/ 8 w 27"/>
                <a:gd name="T31" fmla="*/ 22 h 58"/>
                <a:gd name="T32" fmla="*/ 5 w 27"/>
                <a:gd name="T33" fmla="*/ 26 h 58"/>
                <a:gd name="T34" fmla="*/ 4 w 27"/>
                <a:gd name="T35" fmla="*/ 29 h 58"/>
                <a:gd name="T36" fmla="*/ 9 w 27"/>
                <a:gd name="T37" fmla="*/ 30 h 58"/>
                <a:gd name="T38" fmla="*/ 9 w 27"/>
                <a:gd name="T39" fmla="*/ 41 h 58"/>
                <a:gd name="T40" fmla="*/ 9 w 27"/>
                <a:gd name="T41" fmla="*/ 44 h 58"/>
                <a:gd name="T42" fmla="*/ 13 w 27"/>
                <a:gd name="T43" fmla="*/ 45 h 58"/>
                <a:gd name="T44" fmla="*/ 16 w 27"/>
                <a:gd name="T45" fmla="*/ 40 h 58"/>
                <a:gd name="T46" fmla="*/ 17 w 27"/>
                <a:gd name="T47" fmla="*/ 41 h 58"/>
                <a:gd name="T48" fmla="*/ 18 w 27"/>
                <a:gd name="T49" fmla="*/ 45 h 58"/>
                <a:gd name="T50" fmla="*/ 15 w 27"/>
                <a:gd name="T51" fmla="*/ 51 h 58"/>
                <a:gd name="T52" fmla="*/ 13 w 27"/>
                <a:gd name="T53" fmla="*/ 52 h 58"/>
                <a:gd name="T54" fmla="*/ 15 w 27"/>
                <a:gd name="T55" fmla="*/ 57 h 58"/>
                <a:gd name="T56" fmla="*/ 18 w 27"/>
                <a:gd name="T57" fmla="*/ 55 h 58"/>
                <a:gd name="T58" fmla="*/ 18 w 27"/>
                <a:gd name="T59" fmla="*/ 50 h 58"/>
                <a:gd name="T60" fmla="*/ 27 w 27"/>
                <a:gd name="T61" fmla="*/ 52 h 58"/>
                <a:gd name="T62" fmla="*/ 25 w 27"/>
                <a:gd name="T63" fmla="*/ 47 h 58"/>
                <a:gd name="T64" fmla="*/ 21 w 27"/>
                <a:gd name="T65" fmla="*/ 38 h 58"/>
                <a:gd name="T66" fmla="*/ 14 w 27"/>
                <a:gd name="T67" fmla="*/ 36 h 58"/>
                <a:gd name="T68" fmla="*/ 13 w 27"/>
                <a:gd name="T69" fmla="*/ 39 h 58"/>
                <a:gd name="T70" fmla="*/ 11 w 27"/>
                <a:gd name="T71" fmla="*/ 30 h 58"/>
                <a:gd name="T72" fmla="*/ 13 w 27"/>
                <a:gd name="T73" fmla="*/ 25 h 58"/>
                <a:gd name="T74" fmla="*/ 14 w 27"/>
                <a:gd name="T75" fmla="*/ 32 h 58"/>
                <a:gd name="T76" fmla="*/ 14 w 27"/>
                <a:gd name="T77" fmla="*/ 3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" h="58">
                  <a:moveTo>
                    <a:pt x="21" y="38"/>
                  </a:moveTo>
                  <a:cubicBezTo>
                    <a:pt x="21" y="38"/>
                    <a:pt x="19" y="36"/>
                    <a:pt x="21" y="28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8" y="24"/>
                    <a:pt x="16" y="21"/>
                    <a:pt x="14" y="23"/>
                  </a:cubicBezTo>
                  <a:cubicBezTo>
                    <a:pt x="14" y="23"/>
                    <a:pt x="12" y="23"/>
                    <a:pt x="14" y="20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3"/>
                    <a:pt x="16" y="4"/>
                  </a:cubicBezTo>
                  <a:cubicBezTo>
                    <a:pt x="16" y="4"/>
                    <a:pt x="16" y="5"/>
                    <a:pt x="15" y="7"/>
                  </a:cubicBezTo>
                  <a:cubicBezTo>
                    <a:pt x="14" y="9"/>
                    <a:pt x="12" y="12"/>
                    <a:pt x="12" y="14"/>
                  </a:cubicBezTo>
                  <a:cubicBezTo>
                    <a:pt x="12" y="14"/>
                    <a:pt x="11" y="6"/>
                    <a:pt x="10" y="4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6" y="0"/>
                    <a:pt x="8" y="5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0" y="27"/>
                    <a:pt x="4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40"/>
                    <a:pt x="17" y="40"/>
                    <a:pt x="17" y="41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5"/>
                    <a:pt x="16" y="50"/>
                    <a:pt x="15" y="51"/>
                  </a:cubicBezTo>
                  <a:cubicBezTo>
                    <a:pt x="15" y="51"/>
                    <a:pt x="15" y="51"/>
                    <a:pt x="13" y="52"/>
                  </a:cubicBezTo>
                  <a:cubicBezTo>
                    <a:pt x="13" y="52"/>
                    <a:pt x="10" y="57"/>
                    <a:pt x="15" y="57"/>
                  </a:cubicBezTo>
                  <a:cubicBezTo>
                    <a:pt x="15" y="57"/>
                    <a:pt x="18" y="58"/>
                    <a:pt x="18" y="55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0"/>
                    <a:pt x="25" y="47"/>
                  </a:cubicBezTo>
                  <a:lnTo>
                    <a:pt x="21" y="38"/>
                  </a:lnTo>
                  <a:close/>
                  <a:moveTo>
                    <a:pt x="14" y="36"/>
                  </a:moveTo>
                  <a:cubicBezTo>
                    <a:pt x="13" y="39"/>
                    <a:pt x="13" y="39"/>
                    <a:pt x="13" y="3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0" y="27"/>
                    <a:pt x="13" y="25"/>
                    <a:pt x="13" y="25"/>
                  </a:cubicBezTo>
                  <a:cubicBezTo>
                    <a:pt x="14" y="27"/>
                    <a:pt x="14" y="32"/>
                    <a:pt x="14" y="32"/>
                  </a:cubicBezTo>
                  <a:cubicBezTo>
                    <a:pt x="15" y="35"/>
                    <a:pt x="14" y="36"/>
                    <a:pt x="14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2" name="Freeform 41"/>
            <p:cNvSpPr/>
            <p:nvPr/>
          </p:nvSpPr>
          <p:spPr bwMode="auto">
            <a:xfrm>
              <a:off x="392879" y="574472"/>
              <a:ext cx="12084" cy="8200"/>
            </a:xfrm>
            <a:custGeom>
              <a:avLst/>
              <a:gdLst>
                <a:gd name="T0" fmla="*/ 8 w 12"/>
                <a:gd name="T1" fmla="*/ 0 h 8"/>
                <a:gd name="T2" fmla="*/ 4 w 12"/>
                <a:gd name="T3" fmla="*/ 1 h 8"/>
                <a:gd name="T4" fmla="*/ 4 w 12"/>
                <a:gd name="T5" fmla="*/ 3 h 8"/>
                <a:gd name="T6" fmla="*/ 9 w 12"/>
                <a:gd name="T7" fmla="*/ 5 h 8"/>
                <a:gd name="T8" fmla="*/ 12 w 12"/>
                <a:gd name="T9" fmla="*/ 5 h 8"/>
                <a:gd name="T10" fmla="*/ 12 w 12"/>
                <a:gd name="T11" fmla="*/ 2 h 8"/>
                <a:gd name="T12" fmla="*/ 8 w 1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3"/>
                    <a:pt x="4" y="3"/>
                  </a:cubicBezTo>
                  <a:cubicBezTo>
                    <a:pt x="4" y="3"/>
                    <a:pt x="7" y="4"/>
                    <a:pt x="9" y="5"/>
                  </a:cubicBezTo>
                  <a:cubicBezTo>
                    <a:pt x="9" y="5"/>
                    <a:pt x="11" y="8"/>
                    <a:pt x="12" y="5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0"/>
                    <a:pt x="8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3" name="Freeform 42"/>
            <p:cNvSpPr/>
            <p:nvPr/>
          </p:nvSpPr>
          <p:spPr bwMode="auto">
            <a:xfrm>
              <a:off x="416184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9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9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4" name="Freeform 43"/>
            <p:cNvSpPr/>
            <p:nvPr/>
          </p:nvSpPr>
          <p:spPr bwMode="auto">
            <a:xfrm>
              <a:off x="510269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6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6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5" name="Freeform 44"/>
            <p:cNvSpPr>
              <a:spLocks noEditPoints="1"/>
            </p:cNvSpPr>
            <p:nvPr/>
          </p:nvSpPr>
          <p:spPr bwMode="auto">
            <a:xfrm>
              <a:off x="442942" y="837305"/>
              <a:ext cx="19421" cy="32800"/>
            </a:xfrm>
            <a:custGeom>
              <a:avLst/>
              <a:gdLst>
                <a:gd name="T0" fmla="*/ 15 w 19"/>
                <a:gd name="T1" fmla="*/ 10 h 32"/>
                <a:gd name="T2" fmla="*/ 15 w 19"/>
                <a:gd name="T3" fmla="*/ 13 h 32"/>
                <a:gd name="T4" fmla="*/ 14 w 19"/>
                <a:gd name="T5" fmla="*/ 15 h 32"/>
                <a:gd name="T6" fmla="*/ 11 w 19"/>
                <a:gd name="T7" fmla="*/ 16 h 32"/>
                <a:gd name="T8" fmla="*/ 8 w 19"/>
                <a:gd name="T9" fmla="*/ 16 h 32"/>
                <a:gd name="T10" fmla="*/ 6 w 19"/>
                <a:gd name="T11" fmla="*/ 15 h 32"/>
                <a:gd name="T12" fmla="*/ 5 w 19"/>
                <a:gd name="T13" fmla="*/ 13 h 32"/>
                <a:gd name="T14" fmla="*/ 5 w 19"/>
                <a:gd name="T15" fmla="*/ 10 h 32"/>
                <a:gd name="T16" fmla="*/ 5 w 19"/>
                <a:gd name="T17" fmla="*/ 8 h 32"/>
                <a:gd name="T18" fmla="*/ 6 w 19"/>
                <a:gd name="T19" fmla="*/ 6 h 32"/>
                <a:gd name="T20" fmla="*/ 8 w 19"/>
                <a:gd name="T21" fmla="*/ 5 h 32"/>
                <a:gd name="T22" fmla="*/ 10 w 19"/>
                <a:gd name="T23" fmla="*/ 5 h 32"/>
                <a:gd name="T24" fmla="*/ 13 w 19"/>
                <a:gd name="T25" fmla="*/ 5 h 32"/>
                <a:gd name="T26" fmla="*/ 15 w 19"/>
                <a:gd name="T27" fmla="*/ 7 h 32"/>
                <a:gd name="T28" fmla="*/ 15 w 19"/>
                <a:gd name="T29" fmla="*/ 10 h 32"/>
                <a:gd name="T30" fmla="*/ 15 w 19"/>
                <a:gd name="T31" fmla="*/ 21 h 32"/>
                <a:gd name="T32" fmla="*/ 15 w 19"/>
                <a:gd name="T33" fmla="*/ 23 h 32"/>
                <a:gd name="T34" fmla="*/ 14 w 19"/>
                <a:gd name="T35" fmla="*/ 25 h 32"/>
                <a:gd name="T36" fmla="*/ 13 w 19"/>
                <a:gd name="T37" fmla="*/ 27 h 32"/>
                <a:gd name="T38" fmla="*/ 11 w 19"/>
                <a:gd name="T39" fmla="*/ 28 h 32"/>
                <a:gd name="T40" fmla="*/ 9 w 19"/>
                <a:gd name="T41" fmla="*/ 28 h 32"/>
                <a:gd name="T42" fmla="*/ 6 w 19"/>
                <a:gd name="T43" fmla="*/ 27 h 32"/>
                <a:gd name="T44" fmla="*/ 5 w 19"/>
                <a:gd name="T45" fmla="*/ 26 h 32"/>
                <a:gd name="T46" fmla="*/ 5 w 19"/>
                <a:gd name="T47" fmla="*/ 24 h 32"/>
                <a:gd name="T48" fmla="*/ 0 w 19"/>
                <a:gd name="T49" fmla="*/ 24 h 32"/>
                <a:gd name="T50" fmla="*/ 1 w 19"/>
                <a:gd name="T51" fmla="*/ 26 h 32"/>
                <a:gd name="T52" fmla="*/ 2 w 19"/>
                <a:gd name="T53" fmla="*/ 29 h 32"/>
                <a:gd name="T54" fmla="*/ 4 w 19"/>
                <a:gd name="T55" fmla="*/ 31 h 32"/>
                <a:gd name="T56" fmla="*/ 6 w 19"/>
                <a:gd name="T57" fmla="*/ 32 h 32"/>
                <a:gd name="T58" fmla="*/ 10 w 19"/>
                <a:gd name="T59" fmla="*/ 32 h 32"/>
                <a:gd name="T60" fmla="*/ 13 w 19"/>
                <a:gd name="T61" fmla="*/ 32 h 32"/>
                <a:gd name="T62" fmla="*/ 16 w 19"/>
                <a:gd name="T63" fmla="*/ 31 h 32"/>
                <a:gd name="T64" fmla="*/ 18 w 19"/>
                <a:gd name="T65" fmla="*/ 29 h 32"/>
                <a:gd name="T66" fmla="*/ 19 w 19"/>
                <a:gd name="T67" fmla="*/ 27 h 32"/>
                <a:gd name="T68" fmla="*/ 19 w 19"/>
                <a:gd name="T69" fmla="*/ 24 h 32"/>
                <a:gd name="T70" fmla="*/ 19 w 19"/>
                <a:gd name="T71" fmla="*/ 20 h 32"/>
                <a:gd name="T72" fmla="*/ 19 w 19"/>
                <a:gd name="T73" fmla="*/ 11 h 32"/>
                <a:gd name="T74" fmla="*/ 19 w 19"/>
                <a:gd name="T75" fmla="*/ 7 h 32"/>
                <a:gd name="T76" fmla="*/ 17 w 19"/>
                <a:gd name="T77" fmla="*/ 4 h 32"/>
                <a:gd name="T78" fmla="*/ 14 w 19"/>
                <a:gd name="T79" fmla="*/ 1 h 32"/>
                <a:gd name="T80" fmla="*/ 10 w 19"/>
                <a:gd name="T81" fmla="*/ 0 h 32"/>
                <a:gd name="T82" fmla="*/ 7 w 19"/>
                <a:gd name="T83" fmla="*/ 1 h 32"/>
                <a:gd name="T84" fmla="*/ 4 w 19"/>
                <a:gd name="T85" fmla="*/ 3 h 32"/>
                <a:gd name="T86" fmla="*/ 2 w 19"/>
                <a:gd name="T87" fmla="*/ 5 h 32"/>
                <a:gd name="T88" fmla="*/ 1 w 19"/>
                <a:gd name="T89" fmla="*/ 8 h 32"/>
                <a:gd name="T90" fmla="*/ 1 w 19"/>
                <a:gd name="T91" fmla="*/ 11 h 32"/>
                <a:gd name="T92" fmla="*/ 1 w 19"/>
                <a:gd name="T93" fmla="*/ 15 h 32"/>
                <a:gd name="T94" fmla="*/ 3 w 19"/>
                <a:gd name="T95" fmla="*/ 18 h 32"/>
                <a:gd name="T96" fmla="*/ 6 w 19"/>
                <a:gd name="T97" fmla="*/ 20 h 32"/>
                <a:gd name="T98" fmla="*/ 10 w 19"/>
                <a:gd name="T99" fmla="*/ 20 h 32"/>
                <a:gd name="T100" fmla="*/ 13 w 19"/>
                <a:gd name="T101" fmla="*/ 20 h 32"/>
                <a:gd name="T102" fmla="*/ 14 w 19"/>
                <a:gd name="T103" fmla="*/ 20 h 32"/>
                <a:gd name="T104" fmla="*/ 15 w 19"/>
                <a:gd name="T105" fmla="*/ 19 h 32"/>
                <a:gd name="T106" fmla="*/ 15 w 19"/>
                <a:gd name="T107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" h="32">
                  <a:moveTo>
                    <a:pt x="15" y="10"/>
                  </a:moveTo>
                  <a:cubicBezTo>
                    <a:pt x="15" y="11"/>
                    <a:pt x="15" y="12"/>
                    <a:pt x="15" y="13"/>
                  </a:cubicBezTo>
                  <a:cubicBezTo>
                    <a:pt x="15" y="14"/>
                    <a:pt x="14" y="15"/>
                    <a:pt x="14" y="15"/>
                  </a:cubicBezTo>
                  <a:cubicBezTo>
                    <a:pt x="13" y="16"/>
                    <a:pt x="12" y="16"/>
                    <a:pt x="11" y="16"/>
                  </a:cubicBezTo>
                  <a:cubicBezTo>
                    <a:pt x="10" y="16"/>
                    <a:pt x="9" y="16"/>
                    <a:pt x="8" y="16"/>
                  </a:cubicBezTo>
                  <a:cubicBezTo>
                    <a:pt x="8" y="16"/>
                    <a:pt x="7" y="16"/>
                    <a:pt x="6" y="15"/>
                  </a:cubicBezTo>
                  <a:cubicBezTo>
                    <a:pt x="6" y="15"/>
                    <a:pt x="6" y="14"/>
                    <a:pt x="5" y="13"/>
                  </a:cubicBezTo>
                  <a:cubicBezTo>
                    <a:pt x="5" y="13"/>
                    <a:pt x="5" y="12"/>
                    <a:pt x="5" y="10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5"/>
                    <a:pt x="7" y="5"/>
                    <a:pt x="8" y="5"/>
                  </a:cubicBezTo>
                  <a:cubicBezTo>
                    <a:pt x="9" y="5"/>
                    <a:pt x="9" y="5"/>
                    <a:pt x="10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4" y="6"/>
                    <a:pt x="14" y="6"/>
                    <a:pt x="15" y="7"/>
                  </a:cubicBezTo>
                  <a:cubicBezTo>
                    <a:pt x="15" y="8"/>
                    <a:pt x="15" y="8"/>
                    <a:pt x="15" y="10"/>
                  </a:cubicBezTo>
                  <a:close/>
                  <a:moveTo>
                    <a:pt x="15" y="21"/>
                  </a:moveTo>
                  <a:cubicBezTo>
                    <a:pt x="15" y="22"/>
                    <a:pt x="15" y="23"/>
                    <a:pt x="15" y="23"/>
                  </a:cubicBezTo>
                  <a:cubicBezTo>
                    <a:pt x="15" y="24"/>
                    <a:pt x="15" y="25"/>
                    <a:pt x="14" y="25"/>
                  </a:cubicBezTo>
                  <a:cubicBezTo>
                    <a:pt x="14" y="26"/>
                    <a:pt x="14" y="27"/>
                    <a:pt x="13" y="27"/>
                  </a:cubicBezTo>
                  <a:cubicBezTo>
                    <a:pt x="13" y="27"/>
                    <a:pt x="12" y="28"/>
                    <a:pt x="11" y="28"/>
                  </a:cubicBezTo>
                  <a:cubicBezTo>
                    <a:pt x="10" y="28"/>
                    <a:pt x="10" y="28"/>
                    <a:pt x="9" y="28"/>
                  </a:cubicBezTo>
                  <a:cubicBezTo>
                    <a:pt x="8" y="28"/>
                    <a:pt x="7" y="28"/>
                    <a:pt x="6" y="27"/>
                  </a:cubicBezTo>
                  <a:cubicBezTo>
                    <a:pt x="6" y="27"/>
                    <a:pt x="5" y="26"/>
                    <a:pt x="5" y="26"/>
                  </a:cubicBezTo>
                  <a:cubicBezTo>
                    <a:pt x="5" y="25"/>
                    <a:pt x="5" y="25"/>
                    <a:pt x="5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2" y="30"/>
                    <a:pt x="3" y="30"/>
                    <a:pt x="4" y="31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8" y="32"/>
                    <a:pt x="9" y="32"/>
                    <a:pt x="10" y="32"/>
                  </a:cubicBezTo>
                  <a:cubicBezTo>
                    <a:pt x="11" y="32"/>
                    <a:pt x="12" y="32"/>
                    <a:pt x="13" y="32"/>
                  </a:cubicBezTo>
                  <a:cubicBezTo>
                    <a:pt x="14" y="32"/>
                    <a:pt x="15" y="31"/>
                    <a:pt x="16" y="31"/>
                  </a:cubicBezTo>
                  <a:cubicBezTo>
                    <a:pt x="16" y="30"/>
                    <a:pt x="17" y="30"/>
                    <a:pt x="18" y="29"/>
                  </a:cubicBezTo>
                  <a:cubicBezTo>
                    <a:pt x="18" y="28"/>
                    <a:pt x="18" y="27"/>
                    <a:pt x="19" y="27"/>
                  </a:cubicBezTo>
                  <a:cubicBezTo>
                    <a:pt x="19" y="26"/>
                    <a:pt x="19" y="25"/>
                    <a:pt x="19" y="24"/>
                  </a:cubicBezTo>
                  <a:cubicBezTo>
                    <a:pt x="19" y="23"/>
                    <a:pt x="19" y="22"/>
                    <a:pt x="19" y="2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8"/>
                    <a:pt x="19" y="7"/>
                  </a:cubicBezTo>
                  <a:cubicBezTo>
                    <a:pt x="19" y="6"/>
                    <a:pt x="18" y="5"/>
                    <a:pt x="17" y="4"/>
                  </a:cubicBezTo>
                  <a:cubicBezTo>
                    <a:pt x="17" y="3"/>
                    <a:pt x="16" y="2"/>
                    <a:pt x="14" y="1"/>
                  </a:cubicBezTo>
                  <a:cubicBezTo>
                    <a:pt x="13" y="1"/>
                    <a:pt x="12" y="0"/>
                    <a:pt x="10" y="0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5" y="1"/>
                    <a:pt x="4" y="2"/>
                    <a:pt x="4" y="3"/>
                  </a:cubicBezTo>
                  <a:cubicBezTo>
                    <a:pt x="3" y="3"/>
                    <a:pt x="2" y="4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9"/>
                    <a:pt x="1" y="10"/>
                    <a:pt x="1" y="11"/>
                  </a:cubicBezTo>
                  <a:cubicBezTo>
                    <a:pt x="1" y="13"/>
                    <a:pt x="1" y="14"/>
                    <a:pt x="1" y="15"/>
                  </a:cubicBezTo>
                  <a:cubicBezTo>
                    <a:pt x="2" y="16"/>
                    <a:pt x="2" y="17"/>
                    <a:pt x="3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7" y="20"/>
                    <a:pt x="9" y="20"/>
                    <a:pt x="10" y="20"/>
                  </a:cubicBez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4" y="20"/>
                    <a:pt x="14" y="20"/>
                  </a:cubicBezTo>
                  <a:cubicBezTo>
                    <a:pt x="15" y="19"/>
                    <a:pt x="15" y="19"/>
                    <a:pt x="15" y="19"/>
                  </a:cubicBezTo>
                  <a:lnTo>
                    <a:pt x="15" y="2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  <p:sp>
          <p:nvSpPr>
            <p:cNvPr id="126" name="Freeform 45"/>
            <p:cNvSpPr>
              <a:spLocks noEditPoints="1"/>
            </p:cNvSpPr>
            <p:nvPr/>
          </p:nvSpPr>
          <p:spPr bwMode="auto">
            <a:xfrm>
              <a:off x="476605" y="837305"/>
              <a:ext cx="21579" cy="32800"/>
            </a:xfrm>
            <a:custGeom>
              <a:avLst/>
              <a:gdLst>
                <a:gd name="T0" fmla="*/ 17 w 21"/>
                <a:gd name="T1" fmla="*/ 18 h 32"/>
                <a:gd name="T2" fmla="*/ 17 w 21"/>
                <a:gd name="T3" fmla="*/ 22 h 32"/>
                <a:gd name="T4" fmla="*/ 15 w 21"/>
                <a:gd name="T5" fmla="*/ 25 h 32"/>
                <a:gd name="T6" fmla="*/ 13 w 21"/>
                <a:gd name="T7" fmla="*/ 27 h 32"/>
                <a:gd name="T8" fmla="*/ 11 w 21"/>
                <a:gd name="T9" fmla="*/ 28 h 32"/>
                <a:gd name="T10" fmla="*/ 8 w 21"/>
                <a:gd name="T11" fmla="*/ 27 h 32"/>
                <a:gd name="T12" fmla="*/ 6 w 21"/>
                <a:gd name="T13" fmla="*/ 25 h 32"/>
                <a:gd name="T14" fmla="*/ 5 w 21"/>
                <a:gd name="T15" fmla="*/ 21 h 32"/>
                <a:gd name="T16" fmla="*/ 4 w 21"/>
                <a:gd name="T17" fmla="*/ 17 h 32"/>
                <a:gd name="T18" fmla="*/ 4 w 21"/>
                <a:gd name="T19" fmla="*/ 14 h 32"/>
                <a:gd name="T20" fmla="*/ 5 w 21"/>
                <a:gd name="T21" fmla="*/ 11 h 32"/>
                <a:gd name="T22" fmla="*/ 6 w 21"/>
                <a:gd name="T23" fmla="*/ 7 h 32"/>
                <a:gd name="T24" fmla="*/ 8 w 21"/>
                <a:gd name="T25" fmla="*/ 5 h 32"/>
                <a:gd name="T26" fmla="*/ 11 w 21"/>
                <a:gd name="T27" fmla="*/ 4 h 32"/>
                <a:gd name="T28" fmla="*/ 13 w 21"/>
                <a:gd name="T29" fmla="*/ 5 h 32"/>
                <a:gd name="T30" fmla="*/ 15 w 21"/>
                <a:gd name="T31" fmla="*/ 7 h 32"/>
                <a:gd name="T32" fmla="*/ 17 w 21"/>
                <a:gd name="T33" fmla="*/ 10 h 32"/>
                <a:gd name="T34" fmla="*/ 17 w 21"/>
                <a:gd name="T35" fmla="*/ 15 h 32"/>
                <a:gd name="T36" fmla="*/ 17 w 21"/>
                <a:gd name="T37" fmla="*/ 18 h 32"/>
                <a:gd name="T38" fmla="*/ 21 w 21"/>
                <a:gd name="T39" fmla="*/ 13 h 32"/>
                <a:gd name="T40" fmla="*/ 21 w 21"/>
                <a:gd name="T41" fmla="*/ 9 h 32"/>
                <a:gd name="T42" fmla="*/ 19 w 21"/>
                <a:gd name="T43" fmla="*/ 5 h 32"/>
                <a:gd name="T44" fmla="*/ 17 w 21"/>
                <a:gd name="T45" fmla="*/ 2 h 32"/>
                <a:gd name="T46" fmla="*/ 14 w 21"/>
                <a:gd name="T47" fmla="*/ 1 h 32"/>
                <a:gd name="T48" fmla="*/ 11 w 21"/>
                <a:gd name="T49" fmla="*/ 0 h 32"/>
                <a:gd name="T50" fmla="*/ 7 w 21"/>
                <a:gd name="T51" fmla="*/ 1 h 32"/>
                <a:gd name="T52" fmla="*/ 4 w 21"/>
                <a:gd name="T53" fmla="*/ 3 h 32"/>
                <a:gd name="T54" fmla="*/ 2 w 21"/>
                <a:gd name="T55" fmla="*/ 6 h 32"/>
                <a:gd name="T56" fmla="*/ 1 w 21"/>
                <a:gd name="T57" fmla="*/ 10 h 32"/>
                <a:gd name="T58" fmla="*/ 0 w 21"/>
                <a:gd name="T59" fmla="*/ 14 h 32"/>
                <a:gd name="T60" fmla="*/ 0 w 21"/>
                <a:gd name="T61" fmla="*/ 18 h 32"/>
                <a:gd name="T62" fmla="*/ 1 w 21"/>
                <a:gd name="T63" fmla="*/ 22 h 32"/>
                <a:gd name="T64" fmla="*/ 2 w 21"/>
                <a:gd name="T65" fmla="*/ 26 h 32"/>
                <a:gd name="T66" fmla="*/ 4 w 21"/>
                <a:gd name="T67" fmla="*/ 29 h 32"/>
                <a:gd name="T68" fmla="*/ 7 w 21"/>
                <a:gd name="T69" fmla="*/ 32 h 32"/>
                <a:gd name="T70" fmla="*/ 11 w 21"/>
                <a:gd name="T71" fmla="*/ 32 h 32"/>
                <a:gd name="T72" fmla="*/ 14 w 21"/>
                <a:gd name="T73" fmla="*/ 32 h 32"/>
                <a:gd name="T74" fmla="*/ 17 w 21"/>
                <a:gd name="T75" fmla="*/ 30 h 32"/>
                <a:gd name="T76" fmla="*/ 19 w 21"/>
                <a:gd name="T77" fmla="*/ 28 h 32"/>
                <a:gd name="T78" fmla="*/ 20 w 21"/>
                <a:gd name="T79" fmla="*/ 24 h 32"/>
                <a:gd name="T80" fmla="*/ 21 w 21"/>
                <a:gd name="T81" fmla="*/ 21 h 32"/>
                <a:gd name="T82" fmla="*/ 21 w 21"/>
                <a:gd name="T83" fmla="*/ 18 h 32"/>
                <a:gd name="T84" fmla="*/ 21 w 21"/>
                <a:gd name="T85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" h="32">
                  <a:moveTo>
                    <a:pt x="17" y="18"/>
                  </a:moveTo>
                  <a:cubicBezTo>
                    <a:pt x="17" y="19"/>
                    <a:pt x="17" y="20"/>
                    <a:pt x="17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4" y="27"/>
                    <a:pt x="13" y="27"/>
                  </a:cubicBezTo>
                  <a:cubicBezTo>
                    <a:pt x="12" y="28"/>
                    <a:pt x="12" y="28"/>
                    <a:pt x="11" y="28"/>
                  </a:cubicBezTo>
                  <a:cubicBezTo>
                    <a:pt x="9" y="28"/>
                    <a:pt x="9" y="28"/>
                    <a:pt x="8" y="27"/>
                  </a:cubicBezTo>
                  <a:cubicBezTo>
                    <a:pt x="7" y="27"/>
                    <a:pt x="6" y="26"/>
                    <a:pt x="6" y="25"/>
                  </a:cubicBezTo>
                  <a:cubicBezTo>
                    <a:pt x="5" y="24"/>
                    <a:pt x="5" y="23"/>
                    <a:pt x="5" y="21"/>
                  </a:cubicBezTo>
                  <a:cubicBezTo>
                    <a:pt x="4" y="20"/>
                    <a:pt x="4" y="19"/>
                    <a:pt x="4" y="17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3"/>
                    <a:pt x="5" y="12"/>
                    <a:pt x="5" y="11"/>
                  </a:cubicBezTo>
                  <a:cubicBezTo>
                    <a:pt x="5" y="10"/>
                    <a:pt x="5" y="8"/>
                    <a:pt x="6" y="7"/>
                  </a:cubicBezTo>
                  <a:cubicBezTo>
                    <a:pt x="6" y="7"/>
                    <a:pt x="7" y="6"/>
                    <a:pt x="8" y="5"/>
                  </a:cubicBezTo>
                  <a:cubicBezTo>
                    <a:pt x="9" y="5"/>
                    <a:pt x="10" y="4"/>
                    <a:pt x="11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4" y="6"/>
                    <a:pt x="15" y="6"/>
                    <a:pt x="15" y="7"/>
                  </a:cubicBezTo>
                  <a:cubicBezTo>
                    <a:pt x="16" y="8"/>
                    <a:pt x="16" y="9"/>
                    <a:pt x="17" y="10"/>
                  </a:cubicBezTo>
                  <a:cubicBezTo>
                    <a:pt x="17" y="12"/>
                    <a:pt x="17" y="13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lose/>
                  <a:moveTo>
                    <a:pt x="21" y="13"/>
                  </a:moveTo>
                  <a:cubicBezTo>
                    <a:pt x="21" y="12"/>
                    <a:pt x="21" y="10"/>
                    <a:pt x="21" y="9"/>
                  </a:cubicBezTo>
                  <a:cubicBezTo>
                    <a:pt x="20" y="8"/>
                    <a:pt x="20" y="7"/>
                    <a:pt x="19" y="5"/>
                  </a:cubicBezTo>
                  <a:cubicBezTo>
                    <a:pt x="19" y="4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3" y="0"/>
                    <a:pt x="12" y="0"/>
                    <a:pt x="11" y="0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3" y="4"/>
                    <a:pt x="2" y="5"/>
                    <a:pt x="2" y="6"/>
                  </a:cubicBezTo>
                  <a:cubicBezTo>
                    <a:pt x="1" y="7"/>
                    <a:pt x="1" y="9"/>
                    <a:pt x="1" y="10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0" y="15"/>
                    <a:pt x="0" y="16"/>
                    <a:pt x="0" y="18"/>
                  </a:cubicBezTo>
                  <a:cubicBezTo>
                    <a:pt x="0" y="20"/>
                    <a:pt x="0" y="21"/>
                    <a:pt x="1" y="22"/>
                  </a:cubicBezTo>
                  <a:cubicBezTo>
                    <a:pt x="1" y="24"/>
                    <a:pt x="1" y="25"/>
                    <a:pt x="2" y="26"/>
                  </a:cubicBezTo>
                  <a:cubicBezTo>
                    <a:pt x="2" y="27"/>
                    <a:pt x="3" y="28"/>
                    <a:pt x="4" y="29"/>
                  </a:cubicBezTo>
                  <a:cubicBezTo>
                    <a:pt x="5" y="30"/>
                    <a:pt x="6" y="31"/>
                    <a:pt x="7" y="32"/>
                  </a:cubicBezTo>
                  <a:cubicBezTo>
                    <a:pt x="8" y="32"/>
                    <a:pt x="9" y="32"/>
                    <a:pt x="11" y="32"/>
                  </a:cubicBezTo>
                  <a:cubicBezTo>
                    <a:pt x="12" y="32"/>
                    <a:pt x="13" y="32"/>
                    <a:pt x="14" y="32"/>
                  </a:cubicBezTo>
                  <a:cubicBezTo>
                    <a:pt x="15" y="31"/>
                    <a:pt x="16" y="31"/>
                    <a:pt x="17" y="30"/>
                  </a:cubicBezTo>
                  <a:cubicBezTo>
                    <a:pt x="18" y="30"/>
                    <a:pt x="18" y="29"/>
                    <a:pt x="19" y="28"/>
                  </a:cubicBezTo>
                  <a:cubicBezTo>
                    <a:pt x="20" y="27"/>
                    <a:pt x="20" y="26"/>
                    <a:pt x="20" y="24"/>
                  </a:cubicBezTo>
                  <a:cubicBezTo>
                    <a:pt x="21" y="23"/>
                    <a:pt x="21" y="22"/>
                    <a:pt x="21" y="21"/>
                  </a:cubicBezTo>
                  <a:cubicBezTo>
                    <a:pt x="21" y="19"/>
                    <a:pt x="21" y="18"/>
                    <a:pt x="21" y="18"/>
                  </a:cubicBezTo>
                  <a:cubicBezTo>
                    <a:pt x="21" y="16"/>
                    <a:pt x="21" y="15"/>
                    <a:pt x="21" y="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855345"/>
              <a:endParaRPr lang="zh-CN" altLang="en-US" sz="1215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blipFill dpi="0" rotWithShape="1">
          <a:blip r:embed="rId2" cstate="print">
            <a:alphaModFix amt="1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计算机学院英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8" descr="图片包含 道路, 户外, 天空, 建筑物&#10;&#10;已生成极高可信度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b="5873"/>
          <a:stretch>
            <a:fillRect/>
          </a:stretch>
        </p:blipFill>
        <p:spPr>
          <a:xfrm>
            <a:off x="-4547" y="2970288"/>
            <a:ext cx="9152566" cy="3891358"/>
          </a:xfrm>
          <a:prstGeom prst="rect">
            <a:avLst/>
          </a:prstGeom>
        </p:spPr>
      </p:pic>
      <p:pic>
        <p:nvPicPr>
          <p:cNvPr id="13" name="图片 9"/>
          <p:cNvPicPr>
            <a:picLocks noChangeAspect="1"/>
          </p:cNvPicPr>
          <p:nvPr userDrawn="1"/>
        </p:nvPicPr>
        <p:blipFill rotWithShape="1">
          <a:blip r:embed="rId4"/>
          <a:srcRect l="16600" t="26953" r="61176" b="27726"/>
          <a:stretch>
            <a:fillRect/>
          </a:stretch>
        </p:blipFill>
        <p:spPr>
          <a:xfrm>
            <a:off x="395536" y="331602"/>
            <a:ext cx="1108444" cy="1089226"/>
          </a:xfrm>
          <a:prstGeom prst="rect">
            <a:avLst/>
          </a:prstGeom>
        </p:spPr>
      </p:pic>
      <p:sp>
        <p:nvSpPr>
          <p:cNvPr id="16" name="矩形 12"/>
          <p:cNvSpPr/>
          <p:nvPr userDrawn="1"/>
        </p:nvSpPr>
        <p:spPr>
          <a:xfrm>
            <a:off x="-4547" y="1774767"/>
            <a:ext cx="9148547" cy="1654233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t="20470" r="24485" b="23422"/>
          <a:stretch>
            <a:fillRect/>
          </a:stretch>
        </p:blipFill>
        <p:spPr>
          <a:xfrm>
            <a:off x="312315" y="266125"/>
            <a:ext cx="1235350" cy="1235350"/>
          </a:xfrm>
          <a:prstGeom prst="rect">
            <a:avLst/>
          </a:prstGeom>
        </p:spPr>
      </p:pic>
      <p:grpSp>
        <p:nvGrpSpPr>
          <p:cNvPr id="18" name="组合 17"/>
          <p:cNvGrpSpPr/>
          <p:nvPr userDrawn="1"/>
        </p:nvGrpSpPr>
        <p:grpSpPr>
          <a:xfrm>
            <a:off x="1416831" y="356515"/>
            <a:ext cx="7558871" cy="1054570"/>
            <a:chOff x="1405617" y="381426"/>
            <a:chExt cx="7558871" cy="1054570"/>
          </a:xfrm>
        </p:grpSpPr>
        <p:sp>
          <p:nvSpPr>
            <p:cNvPr id="20" name="文本框 10"/>
            <p:cNvSpPr txBox="1"/>
            <p:nvPr userDrawn="1"/>
          </p:nvSpPr>
          <p:spPr>
            <a:xfrm>
              <a:off x="1405617" y="381426"/>
              <a:ext cx="75588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山东大学计算机科学与技术学院</a:t>
              </a:r>
              <a:endPara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11"/>
            <p:cNvSpPr/>
            <p:nvPr userDrawn="1"/>
          </p:nvSpPr>
          <p:spPr>
            <a:xfrm>
              <a:off x="1692106" y="1035886"/>
              <a:ext cx="69858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930D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School of Computer Science and Technology, Shandong University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930D1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矩形 13"/>
          <p:cNvSpPr/>
          <p:nvPr userDrawn="1"/>
        </p:nvSpPr>
        <p:spPr>
          <a:xfrm>
            <a:off x="0" y="3464343"/>
            <a:ext cx="9148019" cy="45719"/>
          </a:xfrm>
          <a:prstGeom prst="rect">
            <a:avLst/>
          </a:prstGeom>
          <a:solidFill>
            <a:srgbClr val="930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校——学院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pic>
        <p:nvPicPr>
          <p:cNvPr id="6" name="Picture 1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8" t="18586" r="23810" b="21891"/>
          <a:stretch>
            <a:fillRect/>
          </a:stretch>
        </p:blipFill>
        <p:spPr>
          <a:xfrm>
            <a:off x="8244408" y="-1346"/>
            <a:ext cx="864096" cy="864096"/>
          </a:xfrm>
          <a:prstGeom prst="rect">
            <a:avLst/>
          </a:prstGeom>
        </p:spPr>
      </p:pic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498" y="141100"/>
            <a:ext cx="7886700" cy="579204"/>
          </a:xfrm>
          <a:prstGeom prst="rect">
            <a:avLst/>
          </a:prstGeom>
        </p:spPr>
        <p:txBody>
          <a:bodyPr/>
          <a:lstStyle>
            <a:lvl1pPr>
              <a:defRPr kumimoji="0" lang="en-US" sz="3600" b="1" i="0" u="none" strike="noStrike" kern="1200" cap="none" spc="0" normalizeH="0" baseline="0" dirty="0">
                <a:ln>
                  <a:noFill/>
                </a:ln>
                <a:solidFill>
                  <a:srgbClr val="9B2026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山大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计算机学院_中文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8" t="18586" r="23810" b="21891"/>
          <a:stretch>
            <a:fillRect/>
          </a:stretch>
        </p:blipFill>
        <p:spPr>
          <a:xfrm>
            <a:off x="120" y="-12516"/>
            <a:ext cx="864096" cy="864096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院英文标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pic>
        <p:nvPicPr>
          <p:cNvPr id="9" name="图片 3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5496" y="22006"/>
            <a:ext cx="829082" cy="814706"/>
          </a:xfrm>
          <a:prstGeom prst="rect">
            <a:avLst/>
          </a:prstGeom>
        </p:spPr>
      </p:pic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9" t="18758" r="24148" b="21718"/>
          <a:stretch>
            <a:fillRect/>
          </a:stretch>
        </p:blipFill>
        <p:spPr>
          <a:xfrm>
            <a:off x="-4544" y="-15984"/>
            <a:ext cx="864096" cy="8640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l="16600" t="26953" r="61176" b="27726"/>
          <a:stretch>
            <a:fillRect/>
          </a:stretch>
        </p:blipFill>
        <p:spPr>
          <a:xfrm>
            <a:off x="30533" y="-1344"/>
            <a:ext cx="879340" cy="864093"/>
          </a:xfrm>
          <a:prstGeom prst="rect">
            <a:avLst/>
          </a:prstGeom>
        </p:spPr>
      </p:pic>
      <p:sp>
        <p:nvSpPr>
          <p:cNvPr id="7" name="平行四边形 13"/>
          <p:cNvSpPr/>
          <p:nvPr userDrawn="1"/>
        </p:nvSpPr>
        <p:spPr>
          <a:xfrm>
            <a:off x="7456517" y="0"/>
            <a:ext cx="1687483" cy="856662"/>
          </a:xfrm>
          <a:custGeom>
            <a:avLst/>
            <a:gdLst>
              <a:gd name="connsiteX0" fmla="*/ 0 w 1704109"/>
              <a:gd name="connsiteY0" fmla="*/ 922712 h 922712"/>
              <a:gd name="connsiteX1" fmla="*/ 230678 w 1704109"/>
              <a:gd name="connsiteY1" fmla="*/ 0 h 922712"/>
              <a:gd name="connsiteX2" fmla="*/ 1704109 w 1704109"/>
              <a:gd name="connsiteY2" fmla="*/ 0 h 922712"/>
              <a:gd name="connsiteX3" fmla="*/ 1473431 w 1704109"/>
              <a:gd name="connsiteY3" fmla="*/ 922712 h 922712"/>
              <a:gd name="connsiteX4" fmla="*/ 0 w 1704109"/>
              <a:gd name="connsiteY4" fmla="*/ 922712 h 922712"/>
              <a:gd name="connsiteX0-1" fmla="*/ 0 w 1704109"/>
              <a:gd name="connsiteY0-2" fmla="*/ 922712 h 931025"/>
              <a:gd name="connsiteX1-3" fmla="*/ 230678 w 1704109"/>
              <a:gd name="connsiteY1-4" fmla="*/ 0 h 931025"/>
              <a:gd name="connsiteX2-5" fmla="*/ 1704109 w 1704109"/>
              <a:gd name="connsiteY2-6" fmla="*/ 0 h 931025"/>
              <a:gd name="connsiteX3-7" fmla="*/ 1664623 w 1704109"/>
              <a:gd name="connsiteY3-8" fmla="*/ 931025 h 931025"/>
              <a:gd name="connsiteX4-9" fmla="*/ 0 w 1704109"/>
              <a:gd name="connsiteY4-10" fmla="*/ 922712 h 931025"/>
              <a:gd name="connsiteX0-11" fmla="*/ 0 w 1706187"/>
              <a:gd name="connsiteY0-12" fmla="*/ 922712 h 931025"/>
              <a:gd name="connsiteX1-13" fmla="*/ 230678 w 1706187"/>
              <a:gd name="connsiteY1-14" fmla="*/ 0 h 931025"/>
              <a:gd name="connsiteX2-15" fmla="*/ 1704109 w 1706187"/>
              <a:gd name="connsiteY2-16" fmla="*/ 0 h 931025"/>
              <a:gd name="connsiteX3-17" fmla="*/ 1706187 w 1706187"/>
              <a:gd name="connsiteY3-18" fmla="*/ 931025 h 931025"/>
              <a:gd name="connsiteX4-19" fmla="*/ 0 w 1706187"/>
              <a:gd name="connsiteY4-20" fmla="*/ 922712 h 931025"/>
              <a:gd name="connsiteX0-21" fmla="*/ 0 w 2603961"/>
              <a:gd name="connsiteY0-22" fmla="*/ 922712 h 931025"/>
              <a:gd name="connsiteX1-23" fmla="*/ 1128452 w 2603961"/>
              <a:gd name="connsiteY1-24" fmla="*/ 0 h 931025"/>
              <a:gd name="connsiteX2-25" fmla="*/ 2601883 w 2603961"/>
              <a:gd name="connsiteY2-26" fmla="*/ 0 h 931025"/>
              <a:gd name="connsiteX3-27" fmla="*/ 2603961 w 2603961"/>
              <a:gd name="connsiteY3-28" fmla="*/ 931025 h 931025"/>
              <a:gd name="connsiteX4-29" fmla="*/ 0 w 2603961"/>
              <a:gd name="connsiteY4-30" fmla="*/ 922712 h 93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3961" h="931025">
                <a:moveTo>
                  <a:pt x="0" y="922712"/>
                </a:moveTo>
                <a:lnTo>
                  <a:pt x="1128452" y="0"/>
                </a:lnTo>
                <a:lnTo>
                  <a:pt x="2601883" y="0"/>
                </a:lnTo>
                <a:cubicBezTo>
                  <a:pt x="2602576" y="310342"/>
                  <a:pt x="2603268" y="620683"/>
                  <a:pt x="2603961" y="931025"/>
                </a:cubicBezTo>
                <a:lnTo>
                  <a:pt x="0" y="922712"/>
                </a:lnTo>
                <a:close/>
              </a:path>
            </a:pathLst>
          </a:custGeom>
          <a:solidFill>
            <a:srgbClr val="930F16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 panose="020B0604030504040204"/>
              <a:ea typeface="+mn-ea"/>
              <a:cs typeface="+mn-cs"/>
            </a:endParaRPr>
          </a:p>
        </p:txBody>
      </p:sp>
      <p:cxnSp>
        <p:nvCxnSpPr>
          <p:cNvPr id="10" name="直接连接符 5"/>
          <p:cNvCxnSpPr/>
          <p:nvPr userDrawn="1"/>
        </p:nvCxnSpPr>
        <p:spPr>
          <a:xfrm flipV="1">
            <a:off x="0" y="856661"/>
            <a:ext cx="9144000" cy="1"/>
          </a:xfrm>
          <a:prstGeom prst="line">
            <a:avLst/>
          </a:prstGeom>
          <a:noFill/>
          <a:ln w="28575" cap="flat" cmpd="sng" algn="ctr">
            <a:solidFill>
              <a:srgbClr val="8E0109"/>
            </a:solidFill>
            <a:prstDash val="solid"/>
          </a:ln>
          <a:effectLst/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.xml"/><Relationship Id="rId8" Type="http://schemas.openxmlformats.org/officeDocument/2006/relationships/image" Target="../media/image22.png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image" Target="../media/image21.png"/><Relationship Id="rId4" Type="http://schemas.openxmlformats.org/officeDocument/2006/relationships/tags" Target="../tags/tag33.xml"/><Relationship Id="rId3" Type="http://schemas.openxmlformats.org/officeDocument/2006/relationships/image" Target="../media/image20.png"/><Relationship Id="rId2" Type="http://schemas.openxmlformats.org/officeDocument/2006/relationships/tags" Target="../tags/tag32.xml"/><Relationship Id="rId10" Type="http://schemas.openxmlformats.org/officeDocument/2006/relationships/notesSlide" Target="../notesSlides/notesSlide10.xml"/><Relationship Id="rId1" Type="http://schemas.openxmlformats.org/officeDocument/2006/relationships/tags" Target="../tags/tag31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23.png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slideLayout" Target="../slideLayouts/slideLayout6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image" Target="../media/image24.png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6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image" Target="../media/image25.png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tags" Target="../tags/tag4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5.xml"/><Relationship Id="rId4" Type="http://schemas.openxmlformats.org/officeDocument/2006/relationships/image" Target="../media/image11.png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2.png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3.png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6.xml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image" Target="../media/image15.png"/><Relationship Id="rId4" Type="http://schemas.openxmlformats.org/officeDocument/2006/relationships/tags" Target="../tags/tag14.xml"/><Relationship Id="rId3" Type="http://schemas.openxmlformats.org/officeDocument/2006/relationships/image" Target="../media/image14.png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image" Target="../media/image17.png"/><Relationship Id="rId5" Type="http://schemas.openxmlformats.org/officeDocument/2006/relationships/tags" Target="../tags/tag20.xml"/><Relationship Id="rId4" Type="http://schemas.openxmlformats.org/officeDocument/2006/relationships/image" Target="../media/image16.png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6.xml"/><Relationship Id="rId1" Type="http://schemas.openxmlformats.org/officeDocument/2006/relationships/tags" Target="../tags/tag1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image" Target="../media/image18.png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9695" y="2280920"/>
            <a:ext cx="8943975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MiniOB</a:t>
            </a:r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代码结构简介</a:t>
            </a:r>
            <a:endParaRPr lang="zh-CN" altLang="en-US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/>
            <a:r>
              <a:rPr lang="en-US" alt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drop table</a:t>
            </a:r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思路</a:t>
            </a:r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" y="3511282"/>
            <a:ext cx="914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b="1" dirty="0"/>
              <a:t>汇报人：张越</a:t>
            </a:r>
            <a:endParaRPr lang="en-US" altLang="zh-CN" sz="2400" b="1" dirty="0"/>
          </a:p>
          <a:p>
            <a:pPr algn="ctr">
              <a:lnSpc>
                <a:spcPct val="150000"/>
              </a:lnSpc>
            </a:pPr>
            <a:r>
              <a:rPr lang="zh-CN" altLang="en-US" sz="2400" b="1" dirty="0"/>
              <a:t>时间：</a:t>
            </a:r>
            <a:r>
              <a:rPr lang="en-US" altLang="zh-CN" sz="2400" b="1" dirty="0"/>
              <a:t>2023.10.20</a:t>
            </a:r>
            <a:endParaRPr lang="en-US" sz="2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微软雅黑" panose="020B0503020204020204" pitchFamily="34" charset="-122"/>
                <a:cs typeface="+mn-lt"/>
              </a:rPr>
              <a:t>show tables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26242" y="1195205"/>
            <a:ext cx="3467440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1.parse</a:t>
            </a:r>
            <a:r>
              <a:rPr lang="zh-CN" altLang="en-US" b="1" dirty="0"/>
              <a:t>阶段</a:t>
            </a:r>
            <a:endParaRPr lang="en-US" altLang="zh-CN" b="1" dirty="0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673950" y="1918217"/>
            <a:ext cx="3467440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①词法分析</a:t>
            </a:r>
            <a:endParaRPr lang="en-US" altLang="zh-CN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875" y="2427605"/>
            <a:ext cx="6911340" cy="123507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673950" y="3860674"/>
            <a:ext cx="3467440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②语法分析</a:t>
            </a:r>
            <a:endParaRPr lang="en-US" altLang="zh-CN" b="1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2" y="5284115"/>
            <a:ext cx="4849096" cy="1361150"/>
          </a:xfrm>
          <a:prstGeom prst="rect">
            <a:avLst/>
          </a:prstGeom>
        </p:spPr>
      </p:pic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5676560" y="934201"/>
            <a:ext cx="3467440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parse</a:t>
            </a:r>
            <a:r>
              <a:rPr lang="zh-CN" altLang="en-US" b="1" dirty="0"/>
              <a:t>阶段：词法分析</a:t>
            </a:r>
            <a:r>
              <a:rPr lang="en-US" altLang="zh-CN" b="1" dirty="0"/>
              <a:t>+</a:t>
            </a:r>
            <a:r>
              <a:rPr lang="zh-CN" altLang="en-US" b="1" dirty="0"/>
              <a:t>语法分析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输入</a:t>
            </a:r>
            <a:r>
              <a:rPr lang="en-US" altLang="zh-CN" b="1" dirty="0" err="1"/>
              <a:t>sql</a:t>
            </a:r>
            <a:r>
              <a:rPr lang="zh-CN" altLang="en-US" b="1" dirty="0"/>
              <a:t>语句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输出</a:t>
            </a:r>
            <a:r>
              <a:rPr lang="en-US" altLang="zh-CN" b="1" dirty="0" err="1">
                <a:solidFill>
                  <a:srgbClr val="FF0000"/>
                </a:solidFill>
              </a:rPr>
              <a:t>ParsedSqlResult</a:t>
            </a:r>
            <a:r>
              <a:rPr lang="zh-CN" altLang="en-US" b="1" dirty="0"/>
              <a:t>结构体</a:t>
            </a:r>
            <a:endParaRPr lang="en-US" altLang="zh-CN" b="1" dirty="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550285" y="3707130"/>
            <a:ext cx="5504815" cy="18923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微软雅黑" panose="020B0503020204020204" pitchFamily="34" charset="-122"/>
                <a:cs typeface="+mn-lt"/>
              </a:rPr>
              <a:t>show tables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26242" y="1195205"/>
            <a:ext cx="3467440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2.resolve</a:t>
            </a:r>
            <a:r>
              <a:rPr lang="zh-CN" altLang="en-US" b="1" dirty="0"/>
              <a:t>阶段</a:t>
            </a:r>
            <a:endParaRPr lang="en-US" altLang="zh-CN" b="1" dirty="0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32048" y="5170338"/>
            <a:ext cx="9011951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Resolve</a:t>
            </a:r>
            <a:r>
              <a:rPr lang="zh-CN" altLang="en-US" b="1" dirty="0"/>
              <a:t>阶段的作用：校验输入的</a:t>
            </a:r>
            <a:r>
              <a:rPr lang="en-US" altLang="zh-CN" b="1" dirty="0" err="1"/>
              <a:t>table_name</a:t>
            </a:r>
            <a:r>
              <a:rPr lang="zh-CN" altLang="en-US" b="1" dirty="0"/>
              <a:t>是否存在，校验输入的</a:t>
            </a:r>
            <a:r>
              <a:rPr lang="en-US" altLang="zh-CN" b="1" dirty="0"/>
              <a:t>column</a:t>
            </a:r>
            <a:r>
              <a:rPr lang="zh-CN" altLang="en-US" b="1" dirty="0"/>
              <a:t>是否存在等等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 err="1"/>
              <a:t>Stmt</a:t>
            </a:r>
            <a:r>
              <a:rPr lang="zh-CN" altLang="en-US" b="1" dirty="0"/>
              <a:t>对象中直接存储对应的</a:t>
            </a:r>
            <a:r>
              <a:rPr lang="en-US" altLang="zh-CN" b="1" dirty="0"/>
              <a:t>Table</a:t>
            </a:r>
            <a:r>
              <a:rPr lang="zh-CN" altLang="en-US" b="1" dirty="0"/>
              <a:t>和</a:t>
            </a:r>
            <a:r>
              <a:rPr lang="en-US" altLang="zh-CN" b="1" dirty="0"/>
              <a:t>Field</a:t>
            </a:r>
            <a:r>
              <a:rPr lang="zh-CN" altLang="en-US" b="1" dirty="0"/>
              <a:t>对象</a:t>
            </a:r>
            <a:endParaRPr lang="en-US" altLang="zh-CN" b="1" dirty="0"/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5581823" y="857040"/>
            <a:ext cx="3467440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resolve</a:t>
            </a:r>
            <a:r>
              <a:rPr lang="zh-CN" altLang="en-US" b="1" dirty="0"/>
              <a:t>阶段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输入</a:t>
            </a:r>
            <a:r>
              <a:rPr lang="en-US" altLang="zh-CN" b="1" dirty="0" err="1">
                <a:solidFill>
                  <a:srgbClr val="FF0000"/>
                </a:solidFill>
              </a:rPr>
              <a:t>ParsedSqlNode</a:t>
            </a:r>
            <a:endParaRPr lang="en-US" altLang="zh-CN" b="1" dirty="0">
              <a:solidFill>
                <a:srgbClr val="FF0000"/>
              </a:solidFill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输出</a:t>
            </a:r>
            <a:r>
              <a:rPr lang="en-US" altLang="zh-CN" b="1" dirty="0" err="1">
                <a:solidFill>
                  <a:srgbClr val="FF0000"/>
                </a:solidFill>
              </a:rPr>
              <a:t>Stmt</a:t>
            </a:r>
            <a:r>
              <a:rPr lang="zh-CN" altLang="en-US" b="1" dirty="0"/>
              <a:t>结构体</a:t>
            </a:r>
            <a:endParaRPr lang="en-US" altLang="zh-CN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242" y="2120618"/>
            <a:ext cx="4945809" cy="262912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微软雅黑" panose="020B0503020204020204" pitchFamily="34" charset="-122"/>
                <a:cs typeface="+mn-lt"/>
              </a:rPr>
              <a:t>show tables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95713" y="902272"/>
            <a:ext cx="3467440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3.execute</a:t>
            </a:r>
            <a:r>
              <a:rPr lang="zh-CN" altLang="en-US" b="1" dirty="0"/>
              <a:t>阶段</a:t>
            </a:r>
            <a:endParaRPr lang="en-US" altLang="zh-CN" b="1" dirty="0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7020006" y="816127"/>
            <a:ext cx="3189315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execute</a:t>
            </a:r>
            <a:r>
              <a:rPr lang="zh-CN" altLang="en-US" b="1" dirty="0"/>
              <a:t>阶段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执行对应的</a:t>
            </a:r>
            <a:r>
              <a:rPr lang="en-US" altLang="zh-CN" b="1" dirty="0" err="1"/>
              <a:t>sql</a:t>
            </a:r>
            <a:r>
              <a:rPr lang="zh-CN" altLang="en-US" b="1" dirty="0"/>
              <a:t>语句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返回结果</a:t>
            </a:r>
            <a:endParaRPr lang="en-US" altLang="zh-CN" b="1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13" y="1367142"/>
            <a:ext cx="3808371" cy="5490857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4498747" y="2417806"/>
            <a:ext cx="3633199" cy="465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1.</a:t>
            </a:r>
            <a:r>
              <a:rPr lang="zh-CN" altLang="en-US" b="1" dirty="0"/>
              <a:t>通过</a:t>
            </a:r>
            <a:r>
              <a:rPr lang="en-US" altLang="zh-CN" b="1" dirty="0" err="1"/>
              <a:t>stmt</a:t>
            </a:r>
            <a:r>
              <a:rPr lang="zh-CN" altLang="en-US" b="1" dirty="0"/>
              <a:t>的类型进行</a:t>
            </a:r>
            <a:r>
              <a:rPr lang="en-US" altLang="zh-CN" b="1" dirty="0"/>
              <a:t>switch</a:t>
            </a:r>
            <a:r>
              <a:rPr lang="zh-CN" altLang="en-US" b="1" dirty="0"/>
              <a:t>判断</a:t>
            </a:r>
            <a:endParaRPr lang="en-US" altLang="zh-CN" b="1" dirty="0"/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4498747" y="3035654"/>
            <a:ext cx="3633199" cy="465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2.</a:t>
            </a:r>
            <a:r>
              <a:rPr lang="zh-CN" altLang="en-US" b="1" dirty="0"/>
              <a:t>创建对应的执行器</a:t>
            </a:r>
            <a:r>
              <a:rPr lang="en-US" altLang="zh-CN" b="1" dirty="0">
                <a:solidFill>
                  <a:srgbClr val="FF0000"/>
                </a:solidFill>
              </a:rPr>
              <a:t>executor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4498747" y="3742023"/>
            <a:ext cx="3633199" cy="465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3.</a:t>
            </a:r>
            <a:r>
              <a:rPr lang="zh-CN" altLang="en-US" b="1" dirty="0"/>
              <a:t>调用</a:t>
            </a:r>
            <a:r>
              <a:rPr lang="en-US" altLang="zh-CN" b="1" dirty="0" err="1">
                <a:solidFill>
                  <a:srgbClr val="FF0000"/>
                </a:solidFill>
              </a:rPr>
              <a:t>executor.execute</a:t>
            </a:r>
            <a:r>
              <a:rPr lang="zh-CN" altLang="en-US" b="1" dirty="0"/>
              <a:t>执行</a:t>
            </a:r>
            <a:r>
              <a:rPr lang="en-US" altLang="zh-CN" b="1" dirty="0" err="1"/>
              <a:t>sql</a:t>
            </a:r>
            <a:r>
              <a:rPr lang="zh-CN" altLang="en-US" b="1" dirty="0"/>
              <a:t>语句</a:t>
            </a:r>
            <a:endParaRPr lang="en-US" altLang="zh-CN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微软雅黑" panose="020B0503020204020204" pitchFamily="34" charset="-122"/>
                <a:cs typeface="+mn-lt"/>
              </a:rPr>
              <a:t>show tables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95713" y="902272"/>
            <a:ext cx="3467440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3.execute</a:t>
            </a:r>
            <a:r>
              <a:rPr lang="zh-CN" altLang="en-US" b="1" dirty="0"/>
              <a:t>阶段</a:t>
            </a:r>
            <a:endParaRPr lang="en-US" altLang="zh-CN" b="1" dirty="0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7020006" y="816127"/>
            <a:ext cx="3189315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execute</a:t>
            </a:r>
            <a:r>
              <a:rPr lang="zh-CN" altLang="en-US" b="1" dirty="0"/>
              <a:t>阶段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执行对应的</a:t>
            </a:r>
            <a:r>
              <a:rPr lang="en-US" altLang="zh-CN" b="1" dirty="0" err="1"/>
              <a:t>sql</a:t>
            </a:r>
            <a:r>
              <a:rPr lang="zh-CN" altLang="en-US" b="1" dirty="0"/>
              <a:t>语句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返回结果</a:t>
            </a:r>
            <a:endParaRPr lang="en-US" altLang="zh-CN" b="1" dirty="0"/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5435096" y="3888293"/>
            <a:ext cx="3633199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执行对应的</a:t>
            </a:r>
            <a:r>
              <a:rPr lang="en-US" altLang="zh-CN" b="1" dirty="0" err="1"/>
              <a:t>sql</a:t>
            </a:r>
            <a:r>
              <a:rPr lang="zh-CN" altLang="en-US" b="1" dirty="0"/>
              <a:t>语句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放到</a:t>
            </a:r>
            <a:r>
              <a:rPr lang="en-US" altLang="zh-CN" b="1" dirty="0" err="1"/>
              <a:t>sql_result</a:t>
            </a:r>
            <a:r>
              <a:rPr lang="zh-CN" altLang="en-US" b="1" dirty="0"/>
              <a:t>结果集中</a:t>
            </a:r>
            <a:endParaRPr lang="en-US" altLang="zh-CN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54" y="1913831"/>
            <a:ext cx="5337442" cy="4587279"/>
          </a:xfrm>
          <a:prstGeom prst="rect">
            <a:avLst/>
          </a:prstGeom>
        </p:spPr>
      </p:pic>
      <p:sp>
        <p:nvSpPr>
          <p:cNvPr id="15" name="矩形 14"/>
          <p:cNvSpPr/>
          <p:nvPr>
            <p:custDataLst>
              <p:tags r:id="rId5"/>
            </p:custDataLst>
          </p:nvPr>
        </p:nvSpPr>
        <p:spPr>
          <a:xfrm>
            <a:off x="377190" y="4091940"/>
            <a:ext cx="1773555" cy="20574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377190" y="4396740"/>
            <a:ext cx="5023485" cy="51816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Drop-table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010" y="2350480"/>
            <a:ext cx="8615980" cy="253223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Drop-table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2880" y="1235710"/>
            <a:ext cx="8649970" cy="465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b="1" dirty="0">
                <a:solidFill>
                  <a:srgbClr val="FF0000"/>
                </a:solidFill>
              </a:rPr>
              <a:t>逆向思维</a:t>
            </a:r>
            <a:r>
              <a:rPr lang="zh-CN" altLang="en-US" b="1" dirty="0"/>
              <a:t>：</a:t>
            </a:r>
            <a:r>
              <a:rPr lang="en-US" altLang="zh-CN" b="1" dirty="0"/>
              <a:t>create</a:t>
            </a:r>
            <a:r>
              <a:rPr lang="zh-CN" altLang="en-US" b="1" dirty="0"/>
              <a:t>的代码流程</a:t>
            </a:r>
            <a:endParaRPr lang="zh-CN" altLang="en-US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230505" y="2194467"/>
            <a:ext cx="5690870" cy="37894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b="1" dirty="0">
                <a:solidFill>
                  <a:srgbClr val="FF0000"/>
                </a:solidFill>
                <a:sym typeface="+mn-ea"/>
              </a:rPr>
              <a:t>create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核心</a:t>
            </a:r>
            <a:r>
              <a:rPr lang="zh-CN" altLang="en-US" b="1" dirty="0">
                <a:sym typeface="+mn-ea"/>
              </a:rPr>
              <a:t>：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元数据文件</a:t>
            </a:r>
            <a:r>
              <a:rPr lang="en-US" altLang="zh-CN" dirty="0">
                <a:sym typeface="+mn-ea"/>
              </a:rPr>
              <a:t>   </a:t>
            </a:r>
            <a:r>
              <a:rPr lang="en-US" altLang="zh-CN" dirty="0" err="1">
                <a:sym typeface="+mn-ea"/>
              </a:rPr>
              <a:t>table_name.table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数据文件</a:t>
            </a:r>
            <a:r>
              <a:rPr lang="en-US" altLang="zh-CN" dirty="0">
                <a:sym typeface="+mn-ea"/>
              </a:rPr>
              <a:t>       </a:t>
            </a:r>
            <a:r>
              <a:rPr lang="en-US" altLang="zh-CN" dirty="0" err="1">
                <a:sym typeface="+mn-ea"/>
              </a:rPr>
              <a:t>table_name.data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索引文件</a:t>
            </a:r>
            <a:r>
              <a:rPr lang="en-US" altLang="zh-CN" dirty="0">
                <a:sym typeface="+mn-ea"/>
              </a:rPr>
              <a:t>        </a:t>
            </a:r>
            <a:r>
              <a:rPr lang="en-US" altLang="zh-CN" dirty="0" err="1">
                <a:sym typeface="+mn-ea"/>
              </a:rPr>
              <a:t>table_name_index_name.index</a:t>
            </a:r>
            <a:endParaRPr lang="en-US" altLang="zh-CN" dirty="0"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endParaRPr lang="en-US" altLang="zh-CN" dirty="0"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b="1" dirty="0">
                <a:solidFill>
                  <a:srgbClr val="FF0000"/>
                </a:solidFill>
                <a:sym typeface="+mn-ea"/>
              </a:rPr>
              <a:t>drop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核心：</a:t>
            </a:r>
            <a:endParaRPr lang="en-US" altLang="zh-CN" b="1" dirty="0">
              <a:solidFill>
                <a:srgbClr val="FF0000"/>
              </a:solidFill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删除元数据文件</a:t>
            </a:r>
            <a:r>
              <a:rPr lang="en-US" altLang="zh-CN" dirty="0">
                <a:sym typeface="+mn-ea"/>
              </a:rPr>
              <a:t>   </a:t>
            </a:r>
            <a:r>
              <a:rPr lang="en-US" altLang="zh-CN" dirty="0" err="1">
                <a:sym typeface="+mn-ea"/>
              </a:rPr>
              <a:t>table_name.table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删除数据文件</a:t>
            </a:r>
            <a:r>
              <a:rPr lang="en-US" altLang="zh-CN" dirty="0">
                <a:sym typeface="+mn-ea"/>
              </a:rPr>
              <a:t>       </a:t>
            </a:r>
            <a:r>
              <a:rPr lang="en-US" altLang="zh-CN" dirty="0" err="1">
                <a:sym typeface="+mn-ea"/>
              </a:rPr>
              <a:t>table_name.data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dirty="0">
                <a:sym typeface="+mn-ea"/>
              </a:rPr>
              <a:t>删除索引文件</a:t>
            </a:r>
            <a:r>
              <a:rPr lang="en-US" altLang="zh-CN" dirty="0">
                <a:sym typeface="+mn-ea"/>
              </a:rPr>
              <a:t>        </a:t>
            </a:r>
            <a:r>
              <a:rPr lang="en-US" altLang="zh-CN" dirty="0" err="1">
                <a:sym typeface="+mn-ea"/>
              </a:rPr>
              <a:t>table_name_index_name.index</a:t>
            </a:r>
            <a:endParaRPr lang="en-US" altLang="zh-CN" dirty="0"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Drop-table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349958" y="1406765"/>
            <a:ext cx="8794042" cy="1296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1.parse</a:t>
            </a:r>
            <a:r>
              <a:rPr lang="zh-CN" altLang="en-US" b="1" dirty="0"/>
              <a:t>阶段 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词法分析：检查目前代码是否支持</a:t>
            </a:r>
            <a:r>
              <a:rPr lang="en-US" altLang="zh-CN" b="1" dirty="0"/>
              <a:t>drop table </a:t>
            </a:r>
            <a:r>
              <a:rPr lang="en-US" altLang="zh-CN" b="1" dirty="0" err="1"/>
              <a:t>table_name</a:t>
            </a:r>
            <a:r>
              <a:rPr lang="en-US" altLang="zh-CN" b="1" dirty="0"/>
              <a:t> </a:t>
            </a:r>
            <a:r>
              <a:rPr lang="zh-CN" altLang="en-US" b="1" dirty="0"/>
              <a:t>等关键词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语法分析：检查是否</a:t>
            </a:r>
            <a:r>
              <a:rPr lang="en-US" altLang="zh-CN" b="1" dirty="0" err="1"/>
              <a:t>sql</a:t>
            </a:r>
            <a:r>
              <a:rPr lang="zh-CN" altLang="en-US" b="1" dirty="0"/>
              <a:t>格式 </a:t>
            </a:r>
            <a:r>
              <a:rPr lang="en-US" altLang="zh-CN" b="1" dirty="0"/>
              <a:t>drop table </a:t>
            </a:r>
            <a:r>
              <a:rPr lang="en-US" altLang="zh-CN" b="1" dirty="0" err="1"/>
              <a:t>table_name</a:t>
            </a:r>
            <a:r>
              <a:rPr lang="en-US" altLang="zh-CN" b="1" dirty="0"/>
              <a:t> / </a:t>
            </a:r>
            <a:r>
              <a:rPr lang="zh-CN" altLang="en-US" b="1" dirty="0"/>
              <a:t>是否有对应的</a:t>
            </a:r>
            <a:r>
              <a:rPr lang="en-US" altLang="zh-CN" b="1" dirty="0" err="1">
                <a:solidFill>
                  <a:srgbClr val="FF0000"/>
                </a:solidFill>
              </a:rPr>
              <a:t>ParsedSqlNode</a:t>
            </a:r>
            <a:r>
              <a:rPr lang="zh-CN" altLang="en-US" b="1" dirty="0"/>
              <a:t>类？</a:t>
            </a:r>
            <a:endParaRPr lang="en-US" altLang="zh-CN" b="1" dirty="0"/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349885" y="2859405"/>
            <a:ext cx="84956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2.resolve</a:t>
            </a:r>
            <a:r>
              <a:rPr lang="zh-CN" altLang="en-US" b="1" dirty="0"/>
              <a:t>阶段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①是否有对应的</a:t>
            </a:r>
            <a:r>
              <a:rPr lang="en-US" altLang="zh-CN" b="1" dirty="0" err="1">
                <a:solidFill>
                  <a:srgbClr val="FF0000"/>
                </a:solidFill>
              </a:rPr>
              <a:t>drop_table_stmt</a:t>
            </a:r>
            <a:r>
              <a:rPr lang="zh-CN" altLang="en-US" b="1" dirty="0"/>
              <a:t>类？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②若没有，</a:t>
            </a:r>
            <a:r>
              <a:rPr lang="zh-CN" altLang="en-US" b="1" dirty="0">
                <a:solidFill>
                  <a:srgbClr val="FF0000"/>
                </a:solidFill>
              </a:rPr>
              <a:t>创建新的</a:t>
            </a:r>
            <a:r>
              <a:rPr lang="en-US" altLang="zh-CN" b="1" dirty="0" err="1">
                <a:solidFill>
                  <a:srgbClr val="FF0000"/>
                </a:solidFill>
              </a:rPr>
              <a:t>drop_table_stmt</a:t>
            </a:r>
            <a:r>
              <a:rPr lang="zh-CN" altLang="en-US" b="1" dirty="0">
                <a:solidFill>
                  <a:srgbClr val="FF0000"/>
                </a:solidFill>
              </a:rPr>
              <a:t>类</a:t>
            </a:r>
            <a:r>
              <a:rPr lang="zh-CN" altLang="en-US" b="1" dirty="0"/>
              <a:t>，需要哪些成员变量才能满足后续代码编写？  </a:t>
            </a:r>
            <a:r>
              <a:rPr lang="zh-CN" altLang="en-US" b="1" dirty="0">
                <a:solidFill>
                  <a:srgbClr val="FF0000"/>
                </a:solidFill>
              </a:rPr>
              <a:t>表名？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>
            <a:off x="349958" y="4929476"/>
            <a:ext cx="7462392" cy="880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3.execute</a:t>
            </a:r>
            <a:r>
              <a:rPr lang="zh-CN" altLang="en-US" b="1" dirty="0"/>
              <a:t>阶段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删除某个表的所有相关文件 如何删除？  </a:t>
            </a:r>
            <a:r>
              <a:rPr lang="en-US" altLang="zh-CN" b="1" dirty="0">
                <a:solidFill>
                  <a:srgbClr val="FF0000"/>
                </a:solidFill>
              </a:rPr>
              <a:t>unlink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028701" y="2206079"/>
            <a:ext cx="70843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zh-CN" sz="5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sz="4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MiniOB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86360" y="1235710"/>
            <a:ext cx="90576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此次大赛分为初赛和决赛两个阶段，初赛基于 MiniOB 系统，门槛低，适合所有参赛选手</a:t>
            </a:r>
            <a:endParaRPr lang="zh-CN" altLang="en-US" b="1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62560" y="1998980"/>
            <a:ext cx="90576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 </a:t>
            </a:r>
            <a:r>
              <a:rPr lang="en-US" altLang="zh-CN" b="1"/>
              <a:t>M</a:t>
            </a:r>
            <a:r>
              <a:rPr lang="zh-CN" altLang="en-US" b="1"/>
              <a:t>ini</a:t>
            </a:r>
            <a:r>
              <a:rPr lang="en-US" altLang="zh-CN" b="1"/>
              <a:t>OB</a:t>
            </a:r>
            <a:r>
              <a:rPr lang="zh-CN" altLang="en-US" b="1"/>
              <a:t> 是一个具备基础功能的项目实战型数据库，参赛选手可实现数据库的部分功能</a:t>
            </a:r>
            <a:endParaRPr lang="zh-CN" altLang="en-US" b="1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4460" y="2661285"/>
            <a:ext cx="6384925" cy="4095115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6787515" y="3863975"/>
            <a:ext cx="2294255" cy="2226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目前已支持的功能</a:t>
            </a:r>
            <a:endParaRPr lang="en-US" altLang="zh-CN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/>
              <a:t>create table</a:t>
            </a:r>
            <a:endParaRPr lang="en-US" altLang="zh-CN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>
                <a:sym typeface="+mn-ea"/>
              </a:rPr>
              <a:t>select * from table</a:t>
            </a:r>
            <a:endParaRPr lang="en-US" altLang="zh-CN" b="1">
              <a:sym typeface="+mn-ea"/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/>
              <a:t>insert</a:t>
            </a:r>
            <a:endParaRPr lang="en-US" altLang="zh-CN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/>
              <a:t>...</a:t>
            </a:r>
            <a:endParaRPr lang="en-US" altLang="zh-CN"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如何通过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basic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86360" y="1235710"/>
            <a:ext cx="90576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/>
              <a:t>1.</a:t>
            </a:r>
            <a:r>
              <a:rPr lang="zh-CN" altLang="en-US" b="1"/>
              <a:t>创建自己的</a:t>
            </a:r>
            <a:r>
              <a:rPr lang="en-US" altLang="zh-CN" b="1"/>
              <a:t>git</a:t>
            </a:r>
            <a:r>
              <a:rPr lang="zh-CN" altLang="en-US" b="1"/>
              <a:t>仓库</a:t>
            </a:r>
            <a:endParaRPr lang="zh-CN" altLang="en-US" b="1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718945" y="1742440"/>
            <a:ext cx="5767705" cy="4775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如何通过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basic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86360" y="1235710"/>
            <a:ext cx="90576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/>
              <a:t>2.</a:t>
            </a:r>
            <a:r>
              <a:rPr lang="zh-CN" altLang="en-US" b="1"/>
              <a:t>从</a:t>
            </a:r>
            <a:r>
              <a:rPr lang="en-US" altLang="zh-CN" b="1"/>
              <a:t>github</a:t>
            </a:r>
            <a:r>
              <a:rPr lang="zh-CN" altLang="en-US" b="1"/>
              <a:t>将</a:t>
            </a:r>
            <a:r>
              <a:rPr lang="en-US" altLang="zh-CN" b="1"/>
              <a:t>miniob</a:t>
            </a:r>
            <a:r>
              <a:rPr lang="zh-CN" altLang="en-US" b="1"/>
              <a:t>源码拉取到本地</a:t>
            </a:r>
            <a:r>
              <a:rPr lang="en-US" altLang="zh-CN" b="1"/>
              <a:t>     git clone  /  download zip</a:t>
            </a:r>
            <a:endParaRPr lang="en-US" altLang="zh-CN" b="1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36140" y="1849120"/>
            <a:ext cx="4650740" cy="47078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如何通过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basic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86360" y="1235710"/>
            <a:ext cx="90576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/>
              <a:t>3.</a:t>
            </a:r>
            <a:r>
              <a:rPr lang="zh-CN" altLang="en-US" b="1"/>
              <a:t>右击空白处，点击</a:t>
            </a:r>
            <a:r>
              <a:rPr lang="en-US" altLang="zh-CN" b="1"/>
              <a:t>git bash here  </a:t>
            </a:r>
            <a:r>
              <a:rPr lang="zh-CN" altLang="en-US" b="1"/>
              <a:t>进入</a:t>
            </a:r>
            <a:r>
              <a:rPr lang="en-US" altLang="zh-CN" b="1"/>
              <a:t>bash</a:t>
            </a:r>
            <a:endParaRPr lang="en-US" altLang="zh-CN" b="1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442595" y="2115185"/>
            <a:ext cx="7872095" cy="4208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①</a:t>
            </a:r>
            <a:r>
              <a:rPr lang="en-US" altLang="zh-CN" b="1"/>
              <a:t> rm -rf .git </a:t>
            </a:r>
            <a:r>
              <a:rPr lang="zh-CN" altLang="en-US" b="1"/>
              <a:t>删除原有仓库</a:t>
            </a:r>
            <a:endParaRPr lang="zh-CN" altLang="en-US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②</a:t>
            </a:r>
            <a:r>
              <a:rPr lang="en-US" altLang="zh-CN" b="1"/>
              <a:t> git init </a:t>
            </a:r>
            <a:r>
              <a:rPr lang="zh-CN" altLang="en-US" b="1"/>
              <a:t>初始化仓库</a:t>
            </a:r>
            <a:endParaRPr lang="zh-CN" altLang="en-US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③git config --global user.name</a:t>
            </a:r>
            <a:r>
              <a:rPr lang="en-US" altLang="zh-CN" b="1"/>
              <a:t> “your name”</a:t>
            </a:r>
            <a:endParaRPr lang="zh-CN" altLang="en-US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④git config --global user.email</a:t>
            </a:r>
            <a:r>
              <a:rPr lang="en-US" altLang="zh-CN" b="1"/>
              <a:t>  “your email”</a:t>
            </a:r>
            <a:endParaRPr lang="en-US" altLang="zh-CN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⑤</a:t>
            </a:r>
            <a:r>
              <a:rPr lang="en-US" altLang="zh-CN" b="1"/>
              <a:t>git add .</a:t>
            </a:r>
            <a:endParaRPr lang="en-US" altLang="zh-CN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⑥</a:t>
            </a:r>
            <a:r>
              <a:rPr lang="en-US" altLang="zh-CN" b="1"/>
              <a:t>git commit -m “message”</a:t>
            </a:r>
            <a:endParaRPr lang="en-US" altLang="zh-CN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⑦git remote add origin https://gitee.com/×××/×××.git</a:t>
            </a:r>
            <a:endParaRPr lang="zh-CN" altLang="en-US" b="1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⑧git push -u origin "master"</a:t>
            </a:r>
            <a:endParaRPr lang="zh-CN" altLang="en-US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如何通过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basic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86360" y="1235710"/>
            <a:ext cx="90576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/>
              <a:t>4.</a:t>
            </a:r>
            <a:r>
              <a:rPr lang="zh-CN" altLang="en-US" b="1"/>
              <a:t>提交代码，提测</a:t>
            </a:r>
            <a:endParaRPr lang="zh-CN" altLang="en-US" b="1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59355" y="1764665"/>
            <a:ext cx="4860290" cy="15354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734945" y="3322320"/>
            <a:ext cx="4411980" cy="336931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6"/>
            </p:custDataLst>
          </p:nvPr>
        </p:nvSpPr>
        <p:spPr>
          <a:xfrm>
            <a:off x="86360" y="2171700"/>
            <a:ext cx="208724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复制代码仓库</a:t>
            </a:r>
            <a:r>
              <a:rPr lang="zh-CN" altLang="en-US" b="1"/>
              <a:t>地址</a:t>
            </a:r>
            <a:endParaRPr lang="zh-CN" altLang="en-US" b="1"/>
          </a:p>
        </p:txBody>
      </p:sp>
      <p:sp>
        <p:nvSpPr>
          <p:cNvPr id="6" name="文本框 5"/>
          <p:cNvSpPr txBox="1"/>
          <p:nvPr>
            <p:custDataLst>
              <p:tags r:id="rId7"/>
            </p:custDataLst>
          </p:nvPr>
        </p:nvSpPr>
        <p:spPr>
          <a:xfrm>
            <a:off x="1054735" y="4753610"/>
            <a:ext cx="116903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提测</a:t>
            </a:r>
            <a:r>
              <a:rPr lang="zh-CN" altLang="en-US" b="1"/>
              <a:t>代码</a:t>
            </a:r>
            <a:endParaRPr lang="zh-CN" altLang="en-US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词法分析和语法分析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86360" y="1235710"/>
            <a:ext cx="90576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/>
              <a:t>1.</a:t>
            </a:r>
            <a:r>
              <a:rPr lang="zh-CN" altLang="en-US" b="1"/>
              <a:t>词法分析</a:t>
            </a:r>
            <a:r>
              <a:rPr lang="en-US" altLang="zh-CN" b="1"/>
              <a:t>  miniob/src/observer/sql/parser/</a:t>
            </a:r>
            <a:r>
              <a:rPr lang="en-US" altLang="zh-CN" b="1">
                <a:solidFill>
                  <a:srgbClr val="FF0000"/>
                </a:solidFill>
              </a:rPr>
              <a:t>lex_sql.l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213360" y="2019300"/>
            <a:ext cx="90576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识别</a:t>
            </a:r>
            <a:r>
              <a:rPr lang="en-US" altLang="zh-CN" b="1"/>
              <a:t>sql</a:t>
            </a:r>
            <a:r>
              <a:rPr lang="zh-CN" altLang="en-US" b="1"/>
              <a:t>语句中的关键字</a:t>
            </a:r>
            <a:endParaRPr lang="zh-CN" altLang="en-US" b="1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27380" y="2526030"/>
            <a:ext cx="4104640" cy="405193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980940" y="3244215"/>
            <a:ext cx="4054475" cy="1047115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5382260" y="4836160"/>
            <a:ext cx="3610610" cy="6584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/>
              <a:t>检查</a:t>
            </a:r>
            <a:r>
              <a:rPr lang="en-US" altLang="zh-CN" b="1"/>
              <a:t>sql</a:t>
            </a:r>
            <a:r>
              <a:rPr lang="zh-CN" altLang="en-US" b="1"/>
              <a:t>语句中关键字的拼写错误</a:t>
            </a:r>
            <a:endParaRPr lang="zh-CN" altLang="en-US" b="1"/>
          </a:p>
        </p:txBody>
      </p:sp>
      <p:sp>
        <p:nvSpPr>
          <p:cNvPr id="15" name="矩形 14"/>
          <p:cNvSpPr/>
          <p:nvPr>
            <p:custDataLst>
              <p:tags r:id="rId8"/>
            </p:custDataLst>
          </p:nvPr>
        </p:nvSpPr>
        <p:spPr>
          <a:xfrm>
            <a:off x="6062345" y="3288030"/>
            <a:ext cx="721995" cy="26987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9"/>
            </p:custDataLst>
          </p:nvPr>
        </p:nvSpPr>
        <p:spPr>
          <a:xfrm>
            <a:off x="6068695" y="3759200"/>
            <a:ext cx="721995" cy="26987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微软雅黑" panose="020B0503020204020204" pitchFamily="34" charset="-122"/>
                <a:cs typeface="+mn-lt"/>
              </a:rPr>
              <a:t>词法分析和语法分析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86360" y="1235710"/>
            <a:ext cx="9057640" cy="465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2.</a:t>
            </a:r>
            <a:r>
              <a:rPr lang="zh-CN" altLang="en-US" b="1" dirty="0"/>
              <a:t>语法分析</a:t>
            </a:r>
            <a:r>
              <a:rPr lang="en-US" altLang="zh-CN" b="1" dirty="0"/>
              <a:t>  </a:t>
            </a:r>
            <a:r>
              <a:rPr lang="en-US" altLang="zh-CN" b="1" dirty="0" err="1"/>
              <a:t>miniob</a:t>
            </a:r>
            <a:r>
              <a:rPr lang="en-US" altLang="zh-CN" b="1" dirty="0"/>
              <a:t>/</a:t>
            </a:r>
            <a:r>
              <a:rPr lang="en-US" altLang="zh-CN" b="1" dirty="0" err="1"/>
              <a:t>src</a:t>
            </a:r>
            <a:r>
              <a:rPr lang="en-US" altLang="zh-CN" b="1" dirty="0"/>
              <a:t>/observer/</a:t>
            </a:r>
            <a:r>
              <a:rPr lang="en-US" altLang="zh-CN" b="1" dirty="0" err="1"/>
              <a:t>sql</a:t>
            </a:r>
            <a:r>
              <a:rPr lang="en-US" altLang="zh-CN" b="1" dirty="0"/>
              <a:t>/parser/</a:t>
            </a:r>
            <a:r>
              <a:rPr lang="en-US" altLang="zh-CN" b="1" dirty="0" err="1">
                <a:solidFill>
                  <a:srgbClr val="FF0000"/>
                </a:solidFill>
              </a:rPr>
              <a:t>yacc_sql.y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86360" y="1938732"/>
            <a:ext cx="90576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固定的语法</a:t>
            </a:r>
            <a:r>
              <a:rPr lang="zh-CN" altLang="en-US" b="1" dirty="0"/>
              <a:t>规则</a:t>
            </a:r>
            <a:endParaRPr lang="zh-CN" altLang="en-US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015" y="3009502"/>
            <a:ext cx="4020331" cy="3177215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6084934" y="3113102"/>
            <a:ext cx="2357730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update test</a:t>
            </a:r>
            <a:endParaRPr lang="en-US" altLang="zh-CN" b="1" dirty="0">
              <a:solidFill>
                <a:srgbClr val="FF0000"/>
              </a:solidFill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set age = 20</a:t>
            </a:r>
            <a:endParaRPr lang="en-US" altLang="zh-CN" b="1" dirty="0">
              <a:solidFill>
                <a:srgbClr val="FF0000"/>
              </a:solidFill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where id=1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660285" y="4826492"/>
            <a:ext cx="2679743" cy="465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>
                <a:solidFill>
                  <a:srgbClr val="FF0000"/>
                </a:solidFill>
              </a:rPr>
              <a:t>检查</a:t>
            </a:r>
            <a:r>
              <a:rPr lang="en-US" altLang="zh-CN" b="1" dirty="0" err="1">
                <a:solidFill>
                  <a:srgbClr val="FF0000"/>
                </a:solidFill>
              </a:rPr>
              <a:t>sql</a:t>
            </a:r>
            <a:r>
              <a:rPr lang="zh-CN" altLang="en-US" b="1" dirty="0">
                <a:solidFill>
                  <a:srgbClr val="FF0000"/>
                </a:solidFill>
              </a:rPr>
              <a:t>的格式是否正确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2"/>
          <p:cNvSpPr txBox="1"/>
          <p:nvPr/>
        </p:nvSpPr>
        <p:spPr>
          <a:xfrm>
            <a:off x="946015" y="244707"/>
            <a:ext cx="7886700" cy="45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微软雅黑" panose="020B0503020204020204" pitchFamily="34" charset="-122"/>
                <a:cs typeface="+mn-lt"/>
              </a:rPr>
              <a:t>代码流程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微软雅黑" panose="020B0503020204020204" pitchFamily="34" charset="-122"/>
              <a:cs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779" y="960505"/>
            <a:ext cx="4398221" cy="5872732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4889365" y="1213337"/>
            <a:ext cx="346744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parse</a:t>
            </a:r>
            <a:r>
              <a:rPr lang="zh-CN" altLang="en-US" b="1" dirty="0"/>
              <a:t>阶段：词法分析</a:t>
            </a:r>
            <a:r>
              <a:rPr lang="en-US" altLang="zh-CN" b="1" dirty="0"/>
              <a:t>+</a:t>
            </a:r>
            <a:r>
              <a:rPr lang="zh-CN" altLang="en-US" b="1" dirty="0"/>
              <a:t>语法分析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输入</a:t>
            </a:r>
            <a:r>
              <a:rPr lang="en-US" altLang="zh-CN" b="1" dirty="0" err="1"/>
              <a:t>sql</a:t>
            </a:r>
            <a:r>
              <a:rPr lang="zh-CN" altLang="en-US" b="1" dirty="0"/>
              <a:t>语句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输出</a:t>
            </a:r>
            <a:r>
              <a:rPr lang="en-US" altLang="zh-CN" b="1" dirty="0" err="1">
                <a:solidFill>
                  <a:srgbClr val="FF0000"/>
                </a:solidFill>
              </a:rPr>
              <a:t>ParsedSqlResult</a:t>
            </a:r>
            <a:r>
              <a:rPr lang="zh-CN" altLang="en-US" b="1" dirty="0" err="1">
                <a:solidFill>
                  <a:schemeClr val="tx1"/>
                </a:solidFill>
              </a:rPr>
              <a:t>类</a:t>
            </a:r>
            <a:endParaRPr lang="zh-CN" altLang="en-US" b="1" dirty="0" err="1">
              <a:solidFill>
                <a:schemeClr val="tx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>
            <a:off x="4889365" y="3017914"/>
            <a:ext cx="346744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resolve</a:t>
            </a:r>
            <a:r>
              <a:rPr lang="zh-CN" altLang="en-US" b="1" dirty="0"/>
              <a:t>阶段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输入</a:t>
            </a:r>
            <a:r>
              <a:rPr lang="en-US" altLang="zh-CN" b="1" dirty="0" err="1">
                <a:solidFill>
                  <a:srgbClr val="FF0000"/>
                </a:solidFill>
              </a:rPr>
              <a:t>ParsedSqlNode</a:t>
            </a:r>
            <a:endParaRPr lang="en-US" altLang="zh-CN" b="1" dirty="0">
              <a:solidFill>
                <a:srgbClr val="FF0000"/>
              </a:solidFill>
            </a:endParaRP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输出</a:t>
            </a:r>
            <a:r>
              <a:rPr lang="en-US" altLang="zh-CN" b="1" dirty="0" err="1">
                <a:solidFill>
                  <a:srgbClr val="FF0000"/>
                </a:solidFill>
              </a:rPr>
              <a:t>Stmt</a:t>
            </a:r>
            <a:r>
              <a:rPr lang="zh-CN" altLang="en-US" b="1" dirty="0" err="1">
                <a:solidFill>
                  <a:schemeClr val="tx1"/>
                </a:solidFill>
              </a:rPr>
              <a:t>类</a:t>
            </a:r>
            <a:endParaRPr lang="zh-CN" altLang="en-US" b="1" dirty="0" err="1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4889365" y="4876471"/>
            <a:ext cx="3467440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1" dirty="0"/>
              <a:t>execute</a:t>
            </a:r>
            <a:r>
              <a:rPr lang="zh-CN" altLang="en-US" b="1" dirty="0"/>
              <a:t>阶段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执行对应的</a:t>
            </a:r>
            <a:r>
              <a:rPr lang="en-US" altLang="zh-CN" b="1" dirty="0" err="1"/>
              <a:t>sql</a:t>
            </a:r>
            <a:r>
              <a:rPr lang="zh-CN" altLang="en-US" b="1" dirty="0"/>
              <a:t>语句</a:t>
            </a:r>
            <a:endParaRPr lang="en-US" altLang="zh-CN" b="1" dirty="0"/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1" dirty="0"/>
              <a:t>返回结果</a:t>
            </a:r>
            <a:endParaRPr lang="en-US" altLang="zh-CN" b="1" dirty="0"/>
          </a:p>
        </p:txBody>
      </p:sp>
      <p:sp>
        <p:nvSpPr>
          <p:cNvPr id="5" name="右箭头 4"/>
          <p:cNvSpPr/>
          <p:nvPr/>
        </p:nvSpPr>
        <p:spPr>
          <a:xfrm rot="16440000">
            <a:off x="6167120" y="2996565"/>
            <a:ext cx="911225" cy="20383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PP_MARK_KEY" val="8ca9ea67-f116-4040-86bb-cb0e3f004f8d"/>
  <p:tag name="COMMONDATA" val="eyJoZGlkIjoiMWZmMmE4N2RmNmJhMWZhNTVhZjg0OGMwOWJiYTBlZmYifQ==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1746</Words>
  <Application>WPS 演示</Application>
  <PresentationFormat>全屏显示(4:3)</PresentationFormat>
  <Paragraphs>160</Paragraphs>
  <Slides>17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宋体</vt:lpstr>
      <vt:lpstr>Wingdings</vt:lpstr>
      <vt:lpstr>Calibri</vt:lpstr>
      <vt:lpstr>微软雅黑</vt:lpstr>
      <vt:lpstr>Verdana</vt:lpstr>
      <vt:lpstr>Wingdings</vt:lpstr>
      <vt:lpstr>Times New Roman</vt:lpstr>
      <vt:lpstr>等线</vt:lpstr>
      <vt:lpstr>Arial Unicode MS</vt:lpstr>
      <vt:lpstr>Calibri</vt:lpstr>
      <vt:lpstr>Custom Design</vt:lpstr>
      <vt:lpstr>1_Custom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PPT</dc:title>
  <dc:creator>Cheng</dc:creator>
  <cp:lastModifiedBy>张越</cp:lastModifiedBy>
  <cp:revision>1406</cp:revision>
  <dcterms:created xsi:type="dcterms:W3CDTF">2017-08-26T20:24:00Z</dcterms:created>
  <dcterms:modified xsi:type="dcterms:W3CDTF">2023-10-20T06:39:12Z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CBB00597BF50402DB9A4B534C7376000_13</vt:lpwstr>
  </property>
</Properties>
</file>

<file path=docProps/thumbnail.jpeg>
</file>